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56" r:id="rId2"/>
    <p:sldId id="266" r:id="rId3"/>
    <p:sldId id="267" r:id="rId4"/>
    <p:sldId id="269" r:id="rId5"/>
    <p:sldId id="270" r:id="rId6"/>
    <p:sldId id="280" r:id="rId7"/>
    <p:sldId id="275" r:id="rId8"/>
    <p:sldId id="260" r:id="rId9"/>
    <p:sldId id="273" r:id="rId10"/>
    <p:sldId id="262" r:id="rId11"/>
    <p:sldId id="263" r:id="rId12"/>
    <p:sldId id="276" r:id="rId13"/>
    <p:sldId id="278" r:id="rId14"/>
    <p:sldId id="277" r:id="rId15"/>
    <p:sldId id="279" r:id="rId16"/>
    <p:sldId id="264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Montserrat" panose="020B0604020202020204" charset="0"/>
      <p:regular r:id="rId23"/>
      <p:bold r:id="rId24"/>
      <p:italic r:id="rId25"/>
      <p:boldItalic r:id="rId26"/>
    </p:embeddedFont>
    <p:embeddedFont>
      <p:font typeface="Playfair Display" panose="020B0604020202020204" charset="0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598" autoAdjust="0"/>
  </p:normalViewPr>
  <p:slideViewPr>
    <p:cSldViewPr>
      <p:cViewPr varScale="1">
        <p:scale>
          <a:sx n="105" d="100"/>
          <a:sy n="105" d="100"/>
        </p:scale>
        <p:origin x="62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373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6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7CAAF2-89B8-4AEE-A324-8CDDCC636B02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B8390E-17F8-4FB6-832D-6C75E13B9163}">
      <dgm:prSet/>
      <dgm:spPr/>
      <dgm:t>
        <a:bodyPr/>
        <a:lstStyle/>
        <a:p>
          <a:r>
            <a:rPr lang="en-US" b="0" i="0">
              <a:latin typeface="Lato" panose="020B0604020202020204" charset="0"/>
            </a:rPr>
            <a:t>Graph theory </a:t>
          </a:r>
          <a:endParaRPr lang="en-US">
            <a:latin typeface="Lato" panose="020B0604020202020204" charset="0"/>
          </a:endParaRPr>
        </a:p>
      </dgm:t>
    </dgm:pt>
    <dgm:pt modelId="{E19233D5-4A7C-4883-92DF-F5237CAB4419}" type="parTrans" cxnId="{28D0768A-7193-4B6C-91D1-1F6CC3DBD89A}">
      <dgm:prSet/>
      <dgm:spPr/>
      <dgm:t>
        <a:bodyPr/>
        <a:lstStyle/>
        <a:p>
          <a:endParaRPr lang="en-US"/>
        </a:p>
      </dgm:t>
    </dgm:pt>
    <dgm:pt modelId="{680DE5EB-E58B-4ACC-BD91-5251D25A37B2}" type="sibTrans" cxnId="{28D0768A-7193-4B6C-91D1-1F6CC3DBD89A}">
      <dgm:prSet/>
      <dgm:spPr/>
      <dgm:t>
        <a:bodyPr/>
        <a:lstStyle/>
        <a:p>
          <a:endParaRPr lang="en-US"/>
        </a:p>
      </dgm:t>
    </dgm:pt>
    <dgm:pt modelId="{35921062-BCA2-48A9-BAA9-B38487B5AACA}">
      <dgm:prSet/>
      <dgm:spPr/>
      <dgm:t>
        <a:bodyPr/>
        <a:lstStyle/>
        <a:p>
          <a:r>
            <a:rPr lang="en-US" b="0" i="0">
              <a:latin typeface="Lato" panose="020B0604020202020204" charset="0"/>
            </a:rPr>
            <a:t>Applications</a:t>
          </a:r>
          <a:endParaRPr lang="en-US">
            <a:latin typeface="Lato" panose="020B0604020202020204" charset="0"/>
          </a:endParaRPr>
        </a:p>
      </dgm:t>
    </dgm:pt>
    <dgm:pt modelId="{E86272C4-EB38-4646-84C2-AF151B5D8517}" type="parTrans" cxnId="{9AC2D745-159C-4D28-BED8-8E1A7497CB4B}">
      <dgm:prSet/>
      <dgm:spPr/>
      <dgm:t>
        <a:bodyPr/>
        <a:lstStyle/>
        <a:p>
          <a:endParaRPr lang="en-US"/>
        </a:p>
      </dgm:t>
    </dgm:pt>
    <dgm:pt modelId="{F46DEA60-25B2-4F13-A0A7-CFDE154E722C}" type="sibTrans" cxnId="{9AC2D745-159C-4D28-BED8-8E1A7497CB4B}">
      <dgm:prSet/>
      <dgm:spPr/>
      <dgm:t>
        <a:bodyPr/>
        <a:lstStyle/>
        <a:p>
          <a:endParaRPr lang="en-US"/>
        </a:p>
      </dgm:t>
    </dgm:pt>
    <dgm:pt modelId="{EC8DE0F7-7B09-4F91-B762-C85FA7339AFB}">
      <dgm:prSet/>
      <dgm:spPr/>
      <dgm:t>
        <a:bodyPr/>
        <a:lstStyle/>
        <a:p>
          <a:r>
            <a:rPr lang="en-US" b="0" i="0">
              <a:latin typeface="Lato" panose="020B0604020202020204" charset="0"/>
            </a:rPr>
            <a:t>Centrality concepts</a:t>
          </a:r>
          <a:endParaRPr lang="en-US">
            <a:latin typeface="Lato" panose="020B0604020202020204" charset="0"/>
          </a:endParaRPr>
        </a:p>
      </dgm:t>
    </dgm:pt>
    <dgm:pt modelId="{747083FC-7D3C-4D2D-9F3D-4DA321E170F0}" type="parTrans" cxnId="{5CA97822-C25C-4F29-84BB-74791F76083F}">
      <dgm:prSet/>
      <dgm:spPr/>
      <dgm:t>
        <a:bodyPr/>
        <a:lstStyle/>
        <a:p>
          <a:endParaRPr lang="en-US"/>
        </a:p>
      </dgm:t>
    </dgm:pt>
    <dgm:pt modelId="{9BB27AC9-1584-4EA9-A73F-1140B02486F1}" type="sibTrans" cxnId="{5CA97822-C25C-4F29-84BB-74791F76083F}">
      <dgm:prSet/>
      <dgm:spPr/>
      <dgm:t>
        <a:bodyPr/>
        <a:lstStyle/>
        <a:p>
          <a:endParaRPr lang="en-US"/>
        </a:p>
      </dgm:t>
    </dgm:pt>
    <dgm:pt modelId="{FF846183-9BF7-4D0C-9675-036A7D513AE8}" type="pres">
      <dgm:prSet presAssocID="{117CAAF2-89B8-4AEE-A324-8CDDCC636B02}" presName="root" presStyleCnt="0">
        <dgm:presLayoutVars>
          <dgm:dir/>
          <dgm:resizeHandles val="exact"/>
        </dgm:presLayoutVars>
      </dgm:prSet>
      <dgm:spPr/>
    </dgm:pt>
    <dgm:pt modelId="{6A917428-BB57-4690-A5EA-DA3218293348}" type="pres">
      <dgm:prSet presAssocID="{6AB8390E-17F8-4FB6-832D-6C75E13B9163}" presName="compNode" presStyleCnt="0"/>
      <dgm:spPr/>
    </dgm:pt>
    <dgm:pt modelId="{B66200F8-D042-4424-838D-89F82049D060}" type="pres">
      <dgm:prSet presAssocID="{6AB8390E-17F8-4FB6-832D-6C75E13B9163}" presName="bgRect" presStyleLbl="bgShp" presStyleIdx="0" presStyleCnt="3"/>
      <dgm:spPr/>
    </dgm:pt>
    <dgm:pt modelId="{8CBA4F1A-BD2C-4080-B2FF-AF183C8C2642}" type="pres">
      <dgm:prSet presAssocID="{6AB8390E-17F8-4FB6-832D-6C75E13B916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4D1BF2CE-3316-43CC-94CC-D72B0C193E76}" type="pres">
      <dgm:prSet presAssocID="{6AB8390E-17F8-4FB6-832D-6C75E13B9163}" presName="spaceRect" presStyleCnt="0"/>
      <dgm:spPr/>
    </dgm:pt>
    <dgm:pt modelId="{CE170FB6-01EC-4682-8820-E59F338A9E3E}" type="pres">
      <dgm:prSet presAssocID="{6AB8390E-17F8-4FB6-832D-6C75E13B9163}" presName="parTx" presStyleLbl="revTx" presStyleIdx="0" presStyleCnt="3">
        <dgm:presLayoutVars>
          <dgm:chMax val="0"/>
          <dgm:chPref val="0"/>
        </dgm:presLayoutVars>
      </dgm:prSet>
      <dgm:spPr/>
    </dgm:pt>
    <dgm:pt modelId="{8AAB3FA2-B20C-4C8E-AB31-33A6DF1721C3}" type="pres">
      <dgm:prSet presAssocID="{680DE5EB-E58B-4ACC-BD91-5251D25A37B2}" presName="sibTrans" presStyleCnt="0"/>
      <dgm:spPr/>
    </dgm:pt>
    <dgm:pt modelId="{E658917A-30F4-4F65-9E6B-8A14B7F5872E}" type="pres">
      <dgm:prSet presAssocID="{35921062-BCA2-48A9-BAA9-B38487B5AACA}" presName="compNode" presStyleCnt="0"/>
      <dgm:spPr/>
    </dgm:pt>
    <dgm:pt modelId="{402CDC5D-F516-4FE2-B76B-E48DEB38BEBF}" type="pres">
      <dgm:prSet presAssocID="{35921062-BCA2-48A9-BAA9-B38487B5AACA}" presName="bgRect" presStyleLbl="bgShp" presStyleIdx="1" presStyleCnt="3"/>
      <dgm:spPr/>
    </dgm:pt>
    <dgm:pt modelId="{AC0100A3-606F-47A4-B695-B2F5FCA522E0}" type="pres">
      <dgm:prSet presAssocID="{35921062-BCA2-48A9-BAA9-B38487B5AAC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E97FF6D3-8511-4CFA-804D-9E3725749FAB}" type="pres">
      <dgm:prSet presAssocID="{35921062-BCA2-48A9-BAA9-B38487B5AACA}" presName="spaceRect" presStyleCnt="0"/>
      <dgm:spPr/>
    </dgm:pt>
    <dgm:pt modelId="{8287B4EF-B3A3-47F7-8196-25437A267DEE}" type="pres">
      <dgm:prSet presAssocID="{35921062-BCA2-48A9-BAA9-B38487B5AACA}" presName="parTx" presStyleLbl="revTx" presStyleIdx="1" presStyleCnt="3">
        <dgm:presLayoutVars>
          <dgm:chMax val="0"/>
          <dgm:chPref val="0"/>
        </dgm:presLayoutVars>
      </dgm:prSet>
      <dgm:spPr/>
    </dgm:pt>
    <dgm:pt modelId="{D8896C2D-2DE8-4458-B202-2A29D2689204}" type="pres">
      <dgm:prSet presAssocID="{F46DEA60-25B2-4F13-A0A7-CFDE154E722C}" presName="sibTrans" presStyleCnt="0"/>
      <dgm:spPr/>
    </dgm:pt>
    <dgm:pt modelId="{7DE74F8B-EA5B-4A33-85C6-44C425B7DFD4}" type="pres">
      <dgm:prSet presAssocID="{EC8DE0F7-7B09-4F91-B762-C85FA7339AFB}" presName="compNode" presStyleCnt="0"/>
      <dgm:spPr/>
    </dgm:pt>
    <dgm:pt modelId="{9D2F0711-919D-48AF-9D98-179D1F2D1CCF}" type="pres">
      <dgm:prSet presAssocID="{EC8DE0F7-7B09-4F91-B762-C85FA7339AFB}" presName="bgRect" presStyleLbl="bgShp" presStyleIdx="2" presStyleCnt="3"/>
      <dgm:spPr/>
    </dgm:pt>
    <dgm:pt modelId="{8C06C8CF-AFAA-4245-9D73-4483D7F57C05}" type="pres">
      <dgm:prSet presAssocID="{EC8DE0F7-7B09-4F91-B762-C85FA7339AF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11A74FA-8A4F-4700-9292-B54259CBA9B4}" type="pres">
      <dgm:prSet presAssocID="{EC8DE0F7-7B09-4F91-B762-C85FA7339AFB}" presName="spaceRect" presStyleCnt="0"/>
      <dgm:spPr/>
    </dgm:pt>
    <dgm:pt modelId="{040B5C61-C8E7-4640-A91D-16EA829AC0CC}" type="pres">
      <dgm:prSet presAssocID="{EC8DE0F7-7B09-4F91-B762-C85FA7339AF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5F0EE20-B1F4-4436-BA84-25AF0B516742}" type="presOf" srcId="{117CAAF2-89B8-4AEE-A324-8CDDCC636B02}" destId="{FF846183-9BF7-4D0C-9675-036A7D513AE8}" srcOrd="0" destOrd="0" presId="urn:microsoft.com/office/officeart/2018/2/layout/IconVerticalSolidList"/>
    <dgm:cxn modelId="{5CA97822-C25C-4F29-84BB-74791F76083F}" srcId="{117CAAF2-89B8-4AEE-A324-8CDDCC636B02}" destId="{EC8DE0F7-7B09-4F91-B762-C85FA7339AFB}" srcOrd="2" destOrd="0" parTransId="{747083FC-7D3C-4D2D-9F3D-4DA321E170F0}" sibTransId="{9BB27AC9-1584-4EA9-A73F-1140B02486F1}"/>
    <dgm:cxn modelId="{9AC2D745-159C-4D28-BED8-8E1A7497CB4B}" srcId="{117CAAF2-89B8-4AEE-A324-8CDDCC636B02}" destId="{35921062-BCA2-48A9-BAA9-B38487B5AACA}" srcOrd="1" destOrd="0" parTransId="{E86272C4-EB38-4646-84C2-AF151B5D8517}" sibTransId="{F46DEA60-25B2-4F13-A0A7-CFDE154E722C}"/>
    <dgm:cxn modelId="{C85C464C-B5A0-4B9F-A0EF-B65E4C01D154}" type="presOf" srcId="{35921062-BCA2-48A9-BAA9-B38487B5AACA}" destId="{8287B4EF-B3A3-47F7-8196-25437A267DEE}" srcOrd="0" destOrd="0" presId="urn:microsoft.com/office/officeart/2018/2/layout/IconVerticalSolidList"/>
    <dgm:cxn modelId="{BDA82A7C-4C54-4A6D-BFE1-C92EBD08B068}" type="presOf" srcId="{6AB8390E-17F8-4FB6-832D-6C75E13B9163}" destId="{CE170FB6-01EC-4682-8820-E59F338A9E3E}" srcOrd="0" destOrd="0" presId="urn:microsoft.com/office/officeart/2018/2/layout/IconVerticalSolidList"/>
    <dgm:cxn modelId="{28D0768A-7193-4B6C-91D1-1F6CC3DBD89A}" srcId="{117CAAF2-89B8-4AEE-A324-8CDDCC636B02}" destId="{6AB8390E-17F8-4FB6-832D-6C75E13B9163}" srcOrd="0" destOrd="0" parTransId="{E19233D5-4A7C-4883-92DF-F5237CAB4419}" sibTransId="{680DE5EB-E58B-4ACC-BD91-5251D25A37B2}"/>
    <dgm:cxn modelId="{20156BC4-483E-43DF-9E4F-3A73114DD6C5}" type="presOf" srcId="{EC8DE0F7-7B09-4F91-B762-C85FA7339AFB}" destId="{040B5C61-C8E7-4640-A91D-16EA829AC0CC}" srcOrd="0" destOrd="0" presId="urn:microsoft.com/office/officeart/2018/2/layout/IconVerticalSolidList"/>
    <dgm:cxn modelId="{9F179A1A-20F7-4449-A3D8-91E2AAAF41C6}" type="presParOf" srcId="{FF846183-9BF7-4D0C-9675-036A7D513AE8}" destId="{6A917428-BB57-4690-A5EA-DA3218293348}" srcOrd="0" destOrd="0" presId="urn:microsoft.com/office/officeart/2018/2/layout/IconVerticalSolidList"/>
    <dgm:cxn modelId="{3253B68C-84F9-48C9-BA94-27940F758F62}" type="presParOf" srcId="{6A917428-BB57-4690-A5EA-DA3218293348}" destId="{B66200F8-D042-4424-838D-89F82049D060}" srcOrd="0" destOrd="0" presId="urn:microsoft.com/office/officeart/2018/2/layout/IconVerticalSolidList"/>
    <dgm:cxn modelId="{A85B693F-0DB0-47DD-AFCF-7AC8C0EA4EC7}" type="presParOf" srcId="{6A917428-BB57-4690-A5EA-DA3218293348}" destId="{8CBA4F1A-BD2C-4080-B2FF-AF183C8C2642}" srcOrd="1" destOrd="0" presId="urn:microsoft.com/office/officeart/2018/2/layout/IconVerticalSolidList"/>
    <dgm:cxn modelId="{348B55A6-9286-462D-BA6A-1D51660DCEFE}" type="presParOf" srcId="{6A917428-BB57-4690-A5EA-DA3218293348}" destId="{4D1BF2CE-3316-43CC-94CC-D72B0C193E76}" srcOrd="2" destOrd="0" presId="urn:microsoft.com/office/officeart/2018/2/layout/IconVerticalSolidList"/>
    <dgm:cxn modelId="{22C204C9-E955-4FE8-B251-B59D38D832D8}" type="presParOf" srcId="{6A917428-BB57-4690-A5EA-DA3218293348}" destId="{CE170FB6-01EC-4682-8820-E59F338A9E3E}" srcOrd="3" destOrd="0" presId="urn:microsoft.com/office/officeart/2018/2/layout/IconVerticalSolidList"/>
    <dgm:cxn modelId="{4636F2EE-C8A0-46BC-A052-D39D3FEB76D4}" type="presParOf" srcId="{FF846183-9BF7-4D0C-9675-036A7D513AE8}" destId="{8AAB3FA2-B20C-4C8E-AB31-33A6DF1721C3}" srcOrd="1" destOrd="0" presId="urn:microsoft.com/office/officeart/2018/2/layout/IconVerticalSolidList"/>
    <dgm:cxn modelId="{62A21245-0E2D-468A-B6B0-66F788283F7B}" type="presParOf" srcId="{FF846183-9BF7-4D0C-9675-036A7D513AE8}" destId="{E658917A-30F4-4F65-9E6B-8A14B7F5872E}" srcOrd="2" destOrd="0" presId="urn:microsoft.com/office/officeart/2018/2/layout/IconVerticalSolidList"/>
    <dgm:cxn modelId="{AE9FC268-E743-4F4D-80E6-D67DEA854560}" type="presParOf" srcId="{E658917A-30F4-4F65-9E6B-8A14B7F5872E}" destId="{402CDC5D-F516-4FE2-B76B-E48DEB38BEBF}" srcOrd="0" destOrd="0" presId="urn:microsoft.com/office/officeart/2018/2/layout/IconVerticalSolidList"/>
    <dgm:cxn modelId="{92A0BED0-A100-4DD5-83DB-0945CE7A2704}" type="presParOf" srcId="{E658917A-30F4-4F65-9E6B-8A14B7F5872E}" destId="{AC0100A3-606F-47A4-B695-B2F5FCA522E0}" srcOrd="1" destOrd="0" presId="urn:microsoft.com/office/officeart/2018/2/layout/IconVerticalSolidList"/>
    <dgm:cxn modelId="{66BD5D79-5BE8-44A5-B195-D1C075496498}" type="presParOf" srcId="{E658917A-30F4-4F65-9E6B-8A14B7F5872E}" destId="{E97FF6D3-8511-4CFA-804D-9E3725749FAB}" srcOrd="2" destOrd="0" presId="urn:microsoft.com/office/officeart/2018/2/layout/IconVerticalSolidList"/>
    <dgm:cxn modelId="{E273EF8C-3A0A-4BC5-8211-9C791B6016E3}" type="presParOf" srcId="{E658917A-30F4-4F65-9E6B-8A14B7F5872E}" destId="{8287B4EF-B3A3-47F7-8196-25437A267DEE}" srcOrd="3" destOrd="0" presId="urn:microsoft.com/office/officeart/2018/2/layout/IconVerticalSolidList"/>
    <dgm:cxn modelId="{8DDC30BC-31AA-465D-9BC8-51BF64B3B780}" type="presParOf" srcId="{FF846183-9BF7-4D0C-9675-036A7D513AE8}" destId="{D8896C2D-2DE8-4458-B202-2A29D2689204}" srcOrd="3" destOrd="0" presId="urn:microsoft.com/office/officeart/2018/2/layout/IconVerticalSolidList"/>
    <dgm:cxn modelId="{57FBE562-D40D-477F-9624-12F9E4AEED4E}" type="presParOf" srcId="{FF846183-9BF7-4D0C-9675-036A7D513AE8}" destId="{7DE74F8B-EA5B-4A33-85C6-44C425B7DFD4}" srcOrd="4" destOrd="0" presId="urn:microsoft.com/office/officeart/2018/2/layout/IconVerticalSolidList"/>
    <dgm:cxn modelId="{1269BD14-6733-46B1-BC5E-D81122516AD7}" type="presParOf" srcId="{7DE74F8B-EA5B-4A33-85C6-44C425B7DFD4}" destId="{9D2F0711-919D-48AF-9D98-179D1F2D1CCF}" srcOrd="0" destOrd="0" presId="urn:microsoft.com/office/officeart/2018/2/layout/IconVerticalSolidList"/>
    <dgm:cxn modelId="{A5E66603-39B1-485C-AF00-7D071716B289}" type="presParOf" srcId="{7DE74F8B-EA5B-4A33-85C6-44C425B7DFD4}" destId="{8C06C8CF-AFAA-4245-9D73-4483D7F57C05}" srcOrd="1" destOrd="0" presId="urn:microsoft.com/office/officeart/2018/2/layout/IconVerticalSolidList"/>
    <dgm:cxn modelId="{E3ECD15B-6F81-4AEC-8048-F1DB08D73AE4}" type="presParOf" srcId="{7DE74F8B-EA5B-4A33-85C6-44C425B7DFD4}" destId="{411A74FA-8A4F-4700-9292-B54259CBA9B4}" srcOrd="2" destOrd="0" presId="urn:microsoft.com/office/officeart/2018/2/layout/IconVerticalSolidList"/>
    <dgm:cxn modelId="{80149572-1363-4B34-8DA9-F9D4DB0D49DF}" type="presParOf" srcId="{7DE74F8B-EA5B-4A33-85C6-44C425B7DFD4}" destId="{040B5C61-C8E7-4640-A91D-16EA829AC0C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54E89A-FF58-4714-A1DA-83BEF7ACE899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B0BE3E9-D54E-4DB8-8DF2-0D7507147001}">
      <dgm:prSet/>
      <dgm:spPr/>
      <dgm:t>
        <a:bodyPr/>
        <a:lstStyle/>
        <a:p>
          <a:r>
            <a:rPr lang="en-US" dirty="0">
              <a:latin typeface="Lato" panose="020B0604020202020204" charset="0"/>
            </a:rPr>
            <a:t>Graph theory</a:t>
          </a:r>
        </a:p>
      </dgm:t>
    </dgm:pt>
    <dgm:pt modelId="{48463D42-5B28-4E3B-92FB-F447CCC4B129}" type="parTrans" cxnId="{03B954EB-CDED-4E4D-8D3B-F0806946DEE1}">
      <dgm:prSet/>
      <dgm:spPr/>
      <dgm:t>
        <a:bodyPr/>
        <a:lstStyle/>
        <a:p>
          <a:endParaRPr lang="en-US"/>
        </a:p>
      </dgm:t>
    </dgm:pt>
    <dgm:pt modelId="{766285DB-4D62-4387-865F-5A085F37F046}" type="sibTrans" cxnId="{03B954EB-CDED-4E4D-8D3B-F0806946DEE1}">
      <dgm:prSet/>
      <dgm:spPr/>
      <dgm:t>
        <a:bodyPr/>
        <a:lstStyle/>
        <a:p>
          <a:endParaRPr lang="en-US"/>
        </a:p>
      </dgm:t>
    </dgm:pt>
    <dgm:pt modelId="{0DD557CD-6262-4C82-806B-CD5AAE405EC6}">
      <dgm:prSet/>
      <dgm:spPr/>
      <dgm:t>
        <a:bodyPr/>
        <a:lstStyle/>
        <a:p>
          <a:r>
            <a:rPr lang="en-US" dirty="0">
              <a:latin typeface="Lato" panose="020B0604020202020204" charset="0"/>
            </a:rPr>
            <a:t>shortest path</a:t>
          </a:r>
        </a:p>
      </dgm:t>
    </dgm:pt>
    <dgm:pt modelId="{DB765AB3-4984-4991-8D0C-E2775ACC982D}" type="parTrans" cxnId="{FBF76ECB-DCC9-4B6D-9F80-CB7502974454}">
      <dgm:prSet/>
      <dgm:spPr/>
      <dgm:t>
        <a:bodyPr/>
        <a:lstStyle/>
        <a:p>
          <a:endParaRPr lang="en-US"/>
        </a:p>
      </dgm:t>
    </dgm:pt>
    <dgm:pt modelId="{13FD8DE9-724C-499F-BF50-315C4601544B}" type="sibTrans" cxnId="{FBF76ECB-DCC9-4B6D-9F80-CB7502974454}">
      <dgm:prSet/>
      <dgm:spPr/>
      <dgm:t>
        <a:bodyPr/>
        <a:lstStyle/>
        <a:p>
          <a:endParaRPr lang="en-US"/>
        </a:p>
      </dgm:t>
    </dgm:pt>
    <dgm:pt modelId="{B2A9565F-E89B-4CEE-8687-56F34493BEA6}">
      <dgm:prSet/>
      <dgm:spPr/>
      <dgm:t>
        <a:bodyPr/>
        <a:lstStyle/>
        <a:p>
          <a:r>
            <a:rPr lang="en-US">
              <a:latin typeface="Lato" panose="020B0604020202020204" charset="0"/>
            </a:rPr>
            <a:t>betweeness centrality of vertex </a:t>
          </a:r>
        </a:p>
      </dgm:t>
    </dgm:pt>
    <dgm:pt modelId="{E6E2D342-2724-43B4-99A2-EAD17779051C}" type="parTrans" cxnId="{C7FAC497-9335-47D9-9CF3-3655371B2154}">
      <dgm:prSet/>
      <dgm:spPr/>
      <dgm:t>
        <a:bodyPr/>
        <a:lstStyle/>
        <a:p>
          <a:endParaRPr lang="en-US"/>
        </a:p>
      </dgm:t>
    </dgm:pt>
    <dgm:pt modelId="{BB80BC0E-5438-447B-844E-CAFA96107406}" type="sibTrans" cxnId="{C7FAC497-9335-47D9-9CF3-3655371B2154}">
      <dgm:prSet/>
      <dgm:spPr/>
      <dgm:t>
        <a:bodyPr/>
        <a:lstStyle/>
        <a:p>
          <a:endParaRPr lang="en-US"/>
        </a:p>
      </dgm:t>
    </dgm:pt>
    <dgm:pt modelId="{5901ABD9-EDC9-44EF-B04F-675B2EF0171F}" type="pres">
      <dgm:prSet presAssocID="{2A54E89A-FF58-4714-A1DA-83BEF7ACE899}" presName="linearFlow" presStyleCnt="0">
        <dgm:presLayoutVars>
          <dgm:dir/>
          <dgm:resizeHandles val="exact"/>
        </dgm:presLayoutVars>
      </dgm:prSet>
      <dgm:spPr/>
    </dgm:pt>
    <dgm:pt modelId="{EE993562-1F91-4705-ABFB-971E0E7422A1}" type="pres">
      <dgm:prSet presAssocID="{EB0BE3E9-D54E-4DB8-8DF2-0D7507147001}" presName="comp" presStyleCnt="0"/>
      <dgm:spPr/>
    </dgm:pt>
    <dgm:pt modelId="{DB51F054-71CF-4E6A-9F5A-66AB979AB42A}" type="pres">
      <dgm:prSet presAssocID="{EB0BE3E9-D54E-4DB8-8DF2-0D7507147001}" presName="rect2" presStyleLbl="node1" presStyleIdx="0" presStyleCnt="3" custLinFactNeighborX="-46" custLinFactNeighborY="-2194">
        <dgm:presLayoutVars>
          <dgm:bulletEnabled val="1"/>
        </dgm:presLayoutVars>
      </dgm:prSet>
      <dgm:spPr/>
    </dgm:pt>
    <dgm:pt modelId="{24DEF620-4C70-428C-BFA6-7AC2A7F95AB1}" type="pres">
      <dgm:prSet presAssocID="{EB0BE3E9-D54E-4DB8-8DF2-0D7507147001}" presName="rect1" presStyleLbl="l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Abacus with solid fill"/>
        </a:ext>
      </dgm:extLst>
    </dgm:pt>
    <dgm:pt modelId="{785DB1DC-2EAF-42A7-8835-5A48235C0663}" type="pres">
      <dgm:prSet presAssocID="{766285DB-4D62-4387-865F-5A085F37F046}" presName="sibTrans" presStyleCnt="0"/>
      <dgm:spPr/>
    </dgm:pt>
    <dgm:pt modelId="{00BBD7FD-B16D-4CD9-97DC-42F967E71EE3}" type="pres">
      <dgm:prSet presAssocID="{0DD557CD-6262-4C82-806B-CD5AAE405EC6}" presName="comp" presStyleCnt="0"/>
      <dgm:spPr/>
    </dgm:pt>
    <dgm:pt modelId="{FC2B5AA5-50E2-43EC-94C4-CF50299743B5}" type="pres">
      <dgm:prSet presAssocID="{0DD557CD-6262-4C82-806B-CD5AAE405EC6}" presName="rect2" presStyleLbl="node1" presStyleIdx="1" presStyleCnt="3">
        <dgm:presLayoutVars>
          <dgm:bulletEnabled val="1"/>
        </dgm:presLayoutVars>
      </dgm:prSet>
      <dgm:spPr/>
    </dgm:pt>
    <dgm:pt modelId="{CE3769C0-7967-4CD3-8BA2-BD075DA7986A}" type="pres">
      <dgm:prSet presAssocID="{0DD557CD-6262-4C82-806B-CD5AAE405EC6}" presName="rect1" presStyleLbl="ln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Arrow Right with solid fill"/>
        </a:ext>
      </dgm:extLst>
    </dgm:pt>
    <dgm:pt modelId="{D0A3AB18-EFA2-41AF-B4CE-5E0BE09D5002}" type="pres">
      <dgm:prSet presAssocID="{13FD8DE9-724C-499F-BF50-315C4601544B}" presName="sibTrans" presStyleCnt="0"/>
      <dgm:spPr/>
    </dgm:pt>
    <dgm:pt modelId="{FDFDE63D-5C1F-4728-8B80-7C9B35EA79B5}" type="pres">
      <dgm:prSet presAssocID="{B2A9565F-E89B-4CEE-8687-56F34493BEA6}" presName="comp" presStyleCnt="0"/>
      <dgm:spPr/>
    </dgm:pt>
    <dgm:pt modelId="{FF0D6D98-7490-47EE-96B8-8D167766D5C0}" type="pres">
      <dgm:prSet presAssocID="{B2A9565F-E89B-4CEE-8687-56F34493BEA6}" presName="rect2" presStyleLbl="node1" presStyleIdx="2" presStyleCnt="3">
        <dgm:presLayoutVars>
          <dgm:bulletEnabled val="1"/>
        </dgm:presLayoutVars>
      </dgm:prSet>
      <dgm:spPr/>
    </dgm:pt>
    <dgm:pt modelId="{DC2361A4-2E8A-4C04-A9D5-5972E5113E84}" type="pres">
      <dgm:prSet presAssocID="{B2A9565F-E89B-4CEE-8687-56F34493BEA6}" presName="rect1" presStyleLbl="ln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1000" r="-1000"/>
          </a:stretch>
        </a:blipFill>
      </dgm:spPr>
      <dgm:extLst>
        <a:ext uri="{E40237B7-FDA0-4F09-8148-C483321AD2D9}">
          <dgm14:cNvPr xmlns:dgm14="http://schemas.microsoft.com/office/drawing/2010/diagram" id="0" name="" descr="Double Tap Gesture with solid fill"/>
        </a:ext>
      </dgm:extLst>
    </dgm:pt>
  </dgm:ptLst>
  <dgm:cxnLst>
    <dgm:cxn modelId="{61289E07-D52A-4971-991F-37982174288D}" type="presOf" srcId="{0DD557CD-6262-4C82-806B-CD5AAE405EC6}" destId="{FC2B5AA5-50E2-43EC-94C4-CF50299743B5}" srcOrd="0" destOrd="0" presId="urn:microsoft.com/office/officeart/2008/layout/AlternatingPictureBlocks"/>
    <dgm:cxn modelId="{47DC3B47-7DD3-4646-BB67-FFDA602FA74A}" type="presOf" srcId="{B2A9565F-E89B-4CEE-8687-56F34493BEA6}" destId="{FF0D6D98-7490-47EE-96B8-8D167766D5C0}" srcOrd="0" destOrd="0" presId="urn:microsoft.com/office/officeart/2008/layout/AlternatingPictureBlocks"/>
    <dgm:cxn modelId="{82DDD171-9DCB-4126-B00C-D8D877859610}" type="presOf" srcId="{2A54E89A-FF58-4714-A1DA-83BEF7ACE899}" destId="{5901ABD9-EDC9-44EF-B04F-675B2EF0171F}" srcOrd="0" destOrd="0" presId="urn:microsoft.com/office/officeart/2008/layout/AlternatingPictureBlocks"/>
    <dgm:cxn modelId="{C7FAC497-9335-47D9-9CF3-3655371B2154}" srcId="{2A54E89A-FF58-4714-A1DA-83BEF7ACE899}" destId="{B2A9565F-E89B-4CEE-8687-56F34493BEA6}" srcOrd="2" destOrd="0" parTransId="{E6E2D342-2724-43B4-99A2-EAD17779051C}" sibTransId="{BB80BC0E-5438-447B-844E-CAFA96107406}"/>
    <dgm:cxn modelId="{4363EEA9-056A-47D4-9FD0-B2A5376E3394}" type="presOf" srcId="{EB0BE3E9-D54E-4DB8-8DF2-0D7507147001}" destId="{DB51F054-71CF-4E6A-9F5A-66AB979AB42A}" srcOrd="0" destOrd="0" presId="urn:microsoft.com/office/officeart/2008/layout/AlternatingPictureBlocks"/>
    <dgm:cxn modelId="{FBF76ECB-DCC9-4B6D-9F80-CB7502974454}" srcId="{2A54E89A-FF58-4714-A1DA-83BEF7ACE899}" destId="{0DD557CD-6262-4C82-806B-CD5AAE405EC6}" srcOrd="1" destOrd="0" parTransId="{DB765AB3-4984-4991-8D0C-E2775ACC982D}" sibTransId="{13FD8DE9-724C-499F-BF50-315C4601544B}"/>
    <dgm:cxn modelId="{03B954EB-CDED-4E4D-8D3B-F0806946DEE1}" srcId="{2A54E89A-FF58-4714-A1DA-83BEF7ACE899}" destId="{EB0BE3E9-D54E-4DB8-8DF2-0D7507147001}" srcOrd="0" destOrd="0" parTransId="{48463D42-5B28-4E3B-92FB-F447CCC4B129}" sibTransId="{766285DB-4D62-4387-865F-5A085F37F046}"/>
    <dgm:cxn modelId="{BB28EF53-3F65-44A8-B92D-1BA0122DA104}" type="presParOf" srcId="{5901ABD9-EDC9-44EF-B04F-675B2EF0171F}" destId="{EE993562-1F91-4705-ABFB-971E0E7422A1}" srcOrd="0" destOrd="0" presId="urn:microsoft.com/office/officeart/2008/layout/AlternatingPictureBlocks"/>
    <dgm:cxn modelId="{1CDB89F8-F05B-4272-9AE8-C179E1E3C449}" type="presParOf" srcId="{EE993562-1F91-4705-ABFB-971E0E7422A1}" destId="{DB51F054-71CF-4E6A-9F5A-66AB979AB42A}" srcOrd="0" destOrd="0" presId="urn:microsoft.com/office/officeart/2008/layout/AlternatingPictureBlocks"/>
    <dgm:cxn modelId="{575E385C-5632-4C27-AA8F-25103F1C2619}" type="presParOf" srcId="{EE993562-1F91-4705-ABFB-971E0E7422A1}" destId="{24DEF620-4C70-428C-BFA6-7AC2A7F95AB1}" srcOrd="1" destOrd="0" presId="urn:microsoft.com/office/officeart/2008/layout/AlternatingPictureBlocks"/>
    <dgm:cxn modelId="{BECD752C-85B3-4394-9B61-171BFDC9E234}" type="presParOf" srcId="{5901ABD9-EDC9-44EF-B04F-675B2EF0171F}" destId="{785DB1DC-2EAF-42A7-8835-5A48235C0663}" srcOrd="1" destOrd="0" presId="urn:microsoft.com/office/officeart/2008/layout/AlternatingPictureBlocks"/>
    <dgm:cxn modelId="{22698030-1CEA-4926-BBD0-42D9AA417013}" type="presParOf" srcId="{5901ABD9-EDC9-44EF-B04F-675B2EF0171F}" destId="{00BBD7FD-B16D-4CD9-97DC-42F967E71EE3}" srcOrd="2" destOrd="0" presId="urn:microsoft.com/office/officeart/2008/layout/AlternatingPictureBlocks"/>
    <dgm:cxn modelId="{FCC56380-AF2E-4FBA-A2D5-75DB93EBB732}" type="presParOf" srcId="{00BBD7FD-B16D-4CD9-97DC-42F967E71EE3}" destId="{FC2B5AA5-50E2-43EC-94C4-CF50299743B5}" srcOrd="0" destOrd="0" presId="urn:microsoft.com/office/officeart/2008/layout/AlternatingPictureBlocks"/>
    <dgm:cxn modelId="{0F3A7E29-93EC-49CB-A2ED-0546191298BB}" type="presParOf" srcId="{00BBD7FD-B16D-4CD9-97DC-42F967E71EE3}" destId="{CE3769C0-7967-4CD3-8BA2-BD075DA7986A}" srcOrd="1" destOrd="0" presId="urn:microsoft.com/office/officeart/2008/layout/AlternatingPictureBlocks"/>
    <dgm:cxn modelId="{53797CAD-1001-41B3-972B-B361E1E2C026}" type="presParOf" srcId="{5901ABD9-EDC9-44EF-B04F-675B2EF0171F}" destId="{D0A3AB18-EFA2-41AF-B4CE-5E0BE09D5002}" srcOrd="3" destOrd="0" presId="urn:microsoft.com/office/officeart/2008/layout/AlternatingPictureBlocks"/>
    <dgm:cxn modelId="{A718522A-EACE-416F-BD27-C2C23873F9F5}" type="presParOf" srcId="{5901ABD9-EDC9-44EF-B04F-675B2EF0171F}" destId="{FDFDE63D-5C1F-4728-8B80-7C9B35EA79B5}" srcOrd="4" destOrd="0" presId="urn:microsoft.com/office/officeart/2008/layout/AlternatingPictureBlocks"/>
    <dgm:cxn modelId="{2A4EF907-F687-4936-B845-ED7E2C2C47CF}" type="presParOf" srcId="{FDFDE63D-5C1F-4728-8B80-7C9B35EA79B5}" destId="{FF0D6D98-7490-47EE-96B8-8D167766D5C0}" srcOrd="0" destOrd="0" presId="urn:microsoft.com/office/officeart/2008/layout/AlternatingPictureBlocks"/>
    <dgm:cxn modelId="{718D29D3-D861-4DE6-9DE6-3A79590B44A1}" type="presParOf" srcId="{FDFDE63D-5C1F-4728-8B80-7C9B35EA79B5}" destId="{DC2361A4-2E8A-4C04-A9D5-5972E5113E84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61D6F1-1EA5-474C-9FA3-12F828034CC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05657AB4-B465-40B3-A87E-D31FFDE27F82}">
      <dgm:prSet custT="1"/>
      <dgm:spPr/>
      <dgm:t>
        <a:bodyPr/>
        <a:lstStyle/>
        <a:p>
          <a:r>
            <a:rPr lang="en-US" sz="2800" b="0" i="0" dirty="0">
              <a:latin typeface="Lato" panose="020B0604020202020204" charset="0"/>
            </a:rPr>
            <a:t>Graph</a:t>
          </a:r>
          <a:endParaRPr lang="en-US" sz="2800" dirty="0">
            <a:latin typeface="Lato" panose="020B0604020202020204" charset="0"/>
          </a:endParaRPr>
        </a:p>
      </dgm:t>
    </dgm:pt>
    <dgm:pt modelId="{BC90674D-B6BB-4353-9A5D-E88F9FC6BDBA}" type="parTrans" cxnId="{E2423B1A-C860-47B5-9B9D-BD6D471CDE36}">
      <dgm:prSet/>
      <dgm:spPr/>
      <dgm:t>
        <a:bodyPr/>
        <a:lstStyle/>
        <a:p>
          <a:endParaRPr lang="en-US"/>
        </a:p>
      </dgm:t>
    </dgm:pt>
    <dgm:pt modelId="{2D3F76BD-AFBE-41F9-9BCD-D821FE82EA47}" type="sibTrans" cxnId="{E2423B1A-C860-47B5-9B9D-BD6D471CDE36}">
      <dgm:prSet/>
      <dgm:spPr/>
      <dgm:t>
        <a:bodyPr/>
        <a:lstStyle/>
        <a:p>
          <a:endParaRPr lang="en-US">
            <a:latin typeface="Lato" panose="020B0604020202020204" charset="0"/>
          </a:endParaRPr>
        </a:p>
      </dgm:t>
    </dgm:pt>
    <dgm:pt modelId="{B06CD0F7-F9E0-4C9E-B94B-A85C0E30D4E8}">
      <dgm:prSet custT="1"/>
      <dgm:spPr/>
      <dgm:t>
        <a:bodyPr/>
        <a:lstStyle/>
        <a:p>
          <a:r>
            <a:rPr lang="en-US" sz="2800" b="0" i="0" dirty="0">
              <a:latin typeface="Lato" panose="020B0604020202020204" charset="0"/>
            </a:rPr>
            <a:t>closeness centrality of a node</a:t>
          </a:r>
          <a:endParaRPr lang="en-US" sz="2800" b="0" dirty="0">
            <a:latin typeface="Lato" panose="020B0604020202020204" charset="0"/>
          </a:endParaRPr>
        </a:p>
      </dgm:t>
    </dgm:pt>
    <dgm:pt modelId="{E8AB11D5-424F-4513-B876-32AE34E53B1B}" type="parTrans" cxnId="{02C86E0D-19E9-4E8F-AC92-145C108DAC8D}">
      <dgm:prSet/>
      <dgm:spPr/>
      <dgm:t>
        <a:bodyPr/>
        <a:lstStyle/>
        <a:p>
          <a:endParaRPr lang="en-US"/>
        </a:p>
      </dgm:t>
    </dgm:pt>
    <dgm:pt modelId="{AD3AE939-C882-47F4-9D60-1A39DF0CA2BC}" type="sibTrans" cxnId="{02C86E0D-19E9-4E8F-AC92-145C108DAC8D}">
      <dgm:prSet/>
      <dgm:spPr/>
      <dgm:t>
        <a:bodyPr/>
        <a:lstStyle/>
        <a:p>
          <a:endParaRPr lang="en-US"/>
        </a:p>
      </dgm:t>
    </dgm:pt>
    <dgm:pt modelId="{49418542-846E-435C-B141-E1A2B5FB8B79}">
      <dgm:prSet custT="1"/>
      <dgm:spPr/>
      <dgm:t>
        <a:bodyPr/>
        <a:lstStyle/>
        <a:p>
          <a:r>
            <a:rPr lang="en-US" sz="2800" b="0" i="0" dirty="0">
              <a:latin typeface="Lato" panose="020B0604020202020204" charset="0"/>
            </a:rPr>
            <a:t>shortest distances </a:t>
          </a:r>
          <a:endParaRPr lang="en-US" sz="2800" dirty="0">
            <a:latin typeface="Lato" panose="020B0604020202020204" charset="0"/>
          </a:endParaRPr>
        </a:p>
      </dgm:t>
    </dgm:pt>
    <dgm:pt modelId="{1F92ABE1-E834-4B47-B379-E1EAD52C4B6A}" type="parTrans" cxnId="{781128F7-AEAA-420B-BAE3-282AA54EDC86}">
      <dgm:prSet/>
      <dgm:spPr/>
      <dgm:t>
        <a:bodyPr/>
        <a:lstStyle/>
        <a:p>
          <a:endParaRPr lang="en-US"/>
        </a:p>
      </dgm:t>
    </dgm:pt>
    <dgm:pt modelId="{85E29AA7-AEBB-4CB6-8A51-98363422EF09}" type="sibTrans" cxnId="{781128F7-AEAA-420B-BAE3-282AA54EDC86}">
      <dgm:prSet/>
      <dgm:spPr/>
      <dgm:t>
        <a:bodyPr/>
        <a:lstStyle/>
        <a:p>
          <a:endParaRPr lang="en-US"/>
        </a:p>
      </dgm:t>
    </dgm:pt>
    <dgm:pt modelId="{AAE5099C-9913-4998-A91F-A1FAF3CFC49B}" type="pres">
      <dgm:prSet presAssocID="{D461D6F1-1EA5-474C-9FA3-12F828034CC1}" presName="Name0" presStyleCnt="0">
        <dgm:presLayoutVars>
          <dgm:chMax val="7"/>
          <dgm:chPref val="7"/>
          <dgm:dir/>
        </dgm:presLayoutVars>
      </dgm:prSet>
      <dgm:spPr/>
    </dgm:pt>
    <dgm:pt modelId="{5637DB79-4225-451F-9C46-AB1B5CAAB285}" type="pres">
      <dgm:prSet presAssocID="{D461D6F1-1EA5-474C-9FA3-12F828034CC1}" presName="Name1" presStyleCnt="0"/>
      <dgm:spPr/>
    </dgm:pt>
    <dgm:pt modelId="{EC35580D-1FF9-4DF1-B428-C98DA07ECC40}" type="pres">
      <dgm:prSet presAssocID="{D461D6F1-1EA5-474C-9FA3-12F828034CC1}" presName="cycle" presStyleCnt="0"/>
      <dgm:spPr/>
    </dgm:pt>
    <dgm:pt modelId="{690A784F-7EA1-4C90-97D5-7C31C5D14AFC}" type="pres">
      <dgm:prSet presAssocID="{D461D6F1-1EA5-474C-9FA3-12F828034CC1}" presName="srcNode" presStyleLbl="node1" presStyleIdx="0" presStyleCnt="3"/>
      <dgm:spPr/>
    </dgm:pt>
    <dgm:pt modelId="{D0913127-0343-453C-9E73-16ABAF8A4670}" type="pres">
      <dgm:prSet presAssocID="{D461D6F1-1EA5-474C-9FA3-12F828034CC1}" presName="conn" presStyleLbl="parChTrans1D2" presStyleIdx="0" presStyleCnt="1"/>
      <dgm:spPr/>
    </dgm:pt>
    <dgm:pt modelId="{A401B593-0ABB-427F-B198-AF800F03518D}" type="pres">
      <dgm:prSet presAssocID="{D461D6F1-1EA5-474C-9FA3-12F828034CC1}" presName="extraNode" presStyleLbl="node1" presStyleIdx="0" presStyleCnt="3"/>
      <dgm:spPr/>
    </dgm:pt>
    <dgm:pt modelId="{7B7F9EE9-0BC8-4A11-82AD-A226CC175D95}" type="pres">
      <dgm:prSet presAssocID="{D461D6F1-1EA5-474C-9FA3-12F828034CC1}" presName="dstNode" presStyleLbl="node1" presStyleIdx="0" presStyleCnt="3"/>
      <dgm:spPr/>
    </dgm:pt>
    <dgm:pt modelId="{04ECFB5B-97A7-4190-9F3C-A13730B2CE83}" type="pres">
      <dgm:prSet presAssocID="{05657AB4-B465-40B3-A87E-D31FFDE27F82}" presName="text_1" presStyleLbl="node1" presStyleIdx="0" presStyleCnt="3">
        <dgm:presLayoutVars>
          <dgm:bulletEnabled val="1"/>
        </dgm:presLayoutVars>
      </dgm:prSet>
      <dgm:spPr/>
    </dgm:pt>
    <dgm:pt modelId="{A21F0D0E-97B0-43D5-BC22-A5B9FE5F8492}" type="pres">
      <dgm:prSet presAssocID="{05657AB4-B465-40B3-A87E-D31FFDE27F82}" presName="accent_1" presStyleCnt="0"/>
      <dgm:spPr/>
    </dgm:pt>
    <dgm:pt modelId="{6644B7A0-F7B8-4986-AB3E-22813C09D803}" type="pres">
      <dgm:prSet presAssocID="{05657AB4-B465-40B3-A87E-D31FFDE27F82}" presName="accentRepeatNode" presStyleLbl="solidFgAcc1" presStyleIdx="0" presStyleCnt="3"/>
      <dgm:spPr/>
    </dgm:pt>
    <dgm:pt modelId="{C6C82EC2-9413-4F5F-BC8F-F0C190467516}" type="pres">
      <dgm:prSet presAssocID="{B06CD0F7-F9E0-4C9E-B94B-A85C0E30D4E8}" presName="text_2" presStyleLbl="node1" presStyleIdx="1" presStyleCnt="3">
        <dgm:presLayoutVars>
          <dgm:bulletEnabled val="1"/>
        </dgm:presLayoutVars>
      </dgm:prSet>
      <dgm:spPr/>
    </dgm:pt>
    <dgm:pt modelId="{86BE04A5-B470-41A4-8148-7FE40AD7169B}" type="pres">
      <dgm:prSet presAssocID="{B06CD0F7-F9E0-4C9E-B94B-A85C0E30D4E8}" presName="accent_2" presStyleCnt="0"/>
      <dgm:spPr/>
    </dgm:pt>
    <dgm:pt modelId="{48A4B318-FEFC-456B-B5EA-7FA16C6A55FF}" type="pres">
      <dgm:prSet presAssocID="{B06CD0F7-F9E0-4C9E-B94B-A85C0E30D4E8}" presName="accentRepeatNode" presStyleLbl="solidFgAcc1" presStyleIdx="1" presStyleCnt="3"/>
      <dgm:spPr/>
    </dgm:pt>
    <dgm:pt modelId="{D56C96E0-E8BB-45BA-81F9-C232A4C89EC4}" type="pres">
      <dgm:prSet presAssocID="{49418542-846E-435C-B141-E1A2B5FB8B79}" presName="text_3" presStyleLbl="node1" presStyleIdx="2" presStyleCnt="3">
        <dgm:presLayoutVars>
          <dgm:bulletEnabled val="1"/>
        </dgm:presLayoutVars>
      </dgm:prSet>
      <dgm:spPr/>
    </dgm:pt>
    <dgm:pt modelId="{87401A87-A1ED-47F6-BC1E-BC6A3770E338}" type="pres">
      <dgm:prSet presAssocID="{49418542-846E-435C-B141-E1A2B5FB8B79}" presName="accent_3" presStyleCnt="0"/>
      <dgm:spPr/>
    </dgm:pt>
    <dgm:pt modelId="{7EDFBF24-0CB7-4DAB-90CC-207DA7DFD380}" type="pres">
      <dgm:prSet presAssocID="{49418542-846E-435C-B141-E1A2B5FB8B79}" presName="accentRepeatNode" presStyleLbl="solidFgAcc1" presStyleIdx="2" presStyleCnt="3"/>
      <dgm:spPr/>
    </dgm:pt>
  </dgm:ptLst>
  <dgm:cxnLst>
    <dgm:cxn modelId="{3F45E800-0EBB-4229-8524-C3FB9C3CA272}" type="presOf" srcId="{D461D6F1-1EA5-474C-9FA3-12F828034CC1}" destId="{AAE5099C-9913-4998-A91F-A1FAF3CFC49B}" srcOrd="0" destOrd="0" presId="urn:microsoft.com/office/officeart/2008/layout/VerticalCurvedList"/>
    <dgm:cxn modelId="{DF783C03-BD0D-4065-8796-BB35FC0C6EE3}" type="presOf" srcId="{B06CD0F7-F9E0-4C9E-B94B-A85C0E30D4E8}" destId="{C6C82EC2-9413-4F5F-BC8F-F0C190467516}" srcOrd="0" destOrd="0" presId="urn:microsoft.com/office/officeart/2008/layout/VerticalCurvedList"/>
    <dgm:cxn modelId="{02C86E0D-19E9-4E8F-AC92-145C108DAC8D}" srcId="{D461D6F1-1EA5-474C-9FA3-12F828034CC1}" destId="{B06CD0F7-F9E0-4C9E-B94B-A85C0E30D4E8}" srcOrd="1" destOrd="0" parTransId="{E8AB11D5-424F-4513-B876-32AE34E53B1B}" sibTransId="{AD3AE939-C882-47F4-9D60-1A39DF0CA2BC}"/>
    <dgm:cxn modelId="{E2423B1A-C860-47B5-9B9D-BD6D471CDE36}" srcId="{D461D6F1-1EA5-474C-9FA3-12F828034CC1}" destId="{05657AB4-B465-40B3-A87E-D31FFDE27F82}" srcOrd="0" destOrd="0" parTransId="{BC90674D-B6BB-4353-9A5D-E88F9FC6BDBA}" sibTransId="{2D3F76BD-AFBE-41F9-9BCD-D821FE82EA47}"/>
    <dgm:cxn modelId="{D5DC0563-B5C0-432B-BE3E-04F85F3A5B11}" type="presOf" srcId="{49418542-846E-435C-B141-E1A2B5FB8B79}" destId="{D56C96E0-E8BB-45BA-81F9-C232A4C89EC4}" srcOrd="0" destOrd="0" presId="urn:microsoft.com/office/officeart/2008/layout/VerticalCurvedList"/>
    <dgm:cxn modelId="{ECA35A49-0755-4534-8785-B6A6FEC51905}" type="presOf" srcId="{05657AB4-B465-40B3-A87E-D31FFDE27F82}" destId="{04ECFB5B-97A7-4190-9F3C-A13730B2CE83}" srcOrd="0" destOrd="0" presId="urn:microsoft.com/office/officeart/2008/layout/VerticalCurvedList"/>
    <dgm:cxn modelId="{5AA5D2CB-102F-4225-8684-C68B57AE01F3}" type="presOf" srcId="{2D3F76BD-AFBE-41F9-9BCD-D821FE82EA47}" destId="{D0913127-0343-453C-9E73-16ABAF8A4670}" srcOrd="0" destOrd="0" presId="urn:microsoft.com/office/officeart/2008/layout/VerticalCurvedList"/>
    <dgm:cxn modelId="{781128F7-AEAA-420B-BAE3-282AA54EDC86}" srcId="{D461D6F1-1EA5-474C-9FA3-12F828034CC1}" destId="{49418542-846E-435C-B141-E1A2B5FB8B79}" srcOrd="2" destOrd="0" parTransId="{1F92ABE1-E834-4B47-B379-E1EAD52C4B6A}" sibTransId="{85E29AA7-AEBB-4CB6-8A51-98363422EF09}"/>
    <dgm:cxn modelId="{FC0C04EC-DDD0-4291-A05A-0A82A67CDB91}" type="presParOf" srcId="{AAE5099C-9913-4998-A91F-A1FAF3CFC49B}" destId="{5637DB79-4225-451F-9C46-AB1B5CAAB285}" srcOrd="0" destOrd="0" presId="urn:microsoft.com/office/officeart/2008/layout/VerticalCurvedList"/>
    <dgm:cxn modelId="{E257ED53-90D6-45AC-BBDA-D63E7EDED35D}" type="presParOf" srcId="{5637DB79-4225-451F-9C46-AB1B5CAAB285}" destId="{EC35580D-1FF9-4DF1-B428-C98DA07ECC40}" srcOrd="0" destOrd="0" presId="urn:microsoft.com/office/officeart/2008/layout/VerticalCurvedList"/>
    <dgm:cxn modelId="{FAD5C178-58DF-4DD3-8750-D75CD53F54A2}" type="presParOf" srcId="{EC35580D-1FF9-4DF1-B428-C98DA07ECC40}" destId="{690A784F-7EA1-4C90-97D5-7C31C5D14AFC}" srcOrd="0" destOrd="0" presId="urn:microsoft.com/office/officeart/2008/layout/VerticalCurvedList"/>
    <dgm:cxn modelId="{EB78F0C9-7584-4AE8-9FD3-623ADBFF1C47}" type="presParOf" srcId="{EC35580D-1FF9-4DF1-B428-C98DA07ECC40}" destId="{D0913127-0343-453C-9E73-16ABAF8A4670}" srcOrd="1" destOrd="0" presId="urn:microsoft.com/office/officeart/2008/layout/VerticalCurvedList"/>
    <dgm:cxn modelId="{BFED7D1D-A764-4DD5-8400-787C1E65147E}" type="presParOf" srcId="{EC35580D-1FF9-4DF1-B428-C98DA07ECC40}" destId="{A401B593-0ABB-427F-B198-AF800F03518D}" srcOrd="2" destOrd="0" presId="urn:microsoft.com/office/officeart/2008/layout/VerticalCurvedList"/>
    <dgm:cxn modelId="{1CC146C8-4788-4AD5-AF8F-AB69FC557E4C}" type="presParOf" srcId="{EC35580D-1FF9-4DF1-B428-C98DA07ECC40}" destId="{7B7F9EE9-0BC8-4A11-82AD-A226CC175D95}" srcOrd="3" destOrd="0" presId="urn:microsoft.com/office/officeart/2008/layout/VerticalCurvedList"/>
    <dgm:cxn modelId="{8CC4BFB6-25A3-4E44-A1E1-5115AA0C8D05}" type="presParOf" srcId="{5637DB79-4225-451F-9C46-AB1B5CAAB285}" destId="{04ECFB5B-97A7-4190-9F3C-A13730B2CE83}" srcOrd="1" destOrd="0" presId="urn:microsoft.com/office/officeart/2008/layout/VerticalCurvedList"/>
    <dgm:cxn modelId="{BDD0120C-99A6-4CB4-96AB-85FB39017757}" type="presParOf" srcId="{5637DB79-4225-451F-9C46-AB1B5CAAB285}" destId="{A21F0D0E-97B0-43D5-BC22-A5B9FE5F8492}" srcOrd="2" destOrd="0" presId="urn:microsoft.com/office/officeart/2008/layout/VerticalCurvedList"/>
    <dgm:cxn modelId="{9E82AD05-1B2C-4389-8FA2-0578B7E3D014}" type="presParOf" srcId="{A21F0D0E-97B0-43D5-BC22-A5B9FE5F8492}" destId="{6644B7A0-F7B8-4986-AB3E-22813C09D803}" srcOrd="0" destOrd="0" presId="urn:microsoft.com/office/officeart/2008/layout/VerticalCurvedList"/>
    <dgm:cxn modelId="{A61D927B-9890-4B44-AA77-B297794AAF77}" type="presParOf" srcId="{5637DB79-4225-451F-9C46-AB1B5CAAB285}" destId="{C6C82EC2-9413-4F5F-BC8F-F0C190467516}" srcOrd="3" destOrd="0" presId="urn:microsoft.com/office/officeart/2008/layout/VerticalCurvedList"/>
    <dgm:cxn modelId="{61C95616-9291-4566-A099-817F0F0D25D3}" type="presParOf" srcId="{5637DB79-4225-451F-9C46-AB1B5CAAB285}" destId="{86BE04A5-B470-41A4-8148-7FE40AD7169B}" srcOrd="4" destOrd="0" presId="urn:microsoft.com/office/officeart/2008/layout/VerticalCurvedList"/>
    <dgm:cxn modelId="{FC9362ED-F450-4380-8C54-C5F7C25B0018}" type="presParOf" srcId="{86BE04A5-B470-41A4-8148-7FE40AD7169B}" destId="{48A4B318-FEFC-456B-B5EA-7FA16C6A55FF}" srcOrd="0" destOrd="0" presId="urn:microsoft.com/office/officeart/2008/layout/VerticalCurvedList"/>
    <dgm:cxn modelId="{DD5C2831-D3BE-4A0B-8FEF-17AA73C24D55}" type="presParOf" srcId="{5637DB79-4225-451F-9C46-AB1B5CAAB285}" destId="{D56C96E0-E8BB-45BA-81F9-C232A4C89EC4}" srcOrd="5" destOrd="0" presId="urn:microsoft.com/office/officeart/2008/layout/VerticalCurvedList"/>
    <dgm:cxn modelId="{CD414D24-84C7-472A-B361-AE5E503281FB}" type="presParOf" srcId="{5637DB79-4225-451F-9C46-AB1B5CAAB285}" destId="{87401A87-A1ED-47F6-BC1E-BC6A3770E338}" srcOrd="6" destOrd="0" presId="urn:microsoft.com/office/officeart/2008/layout/VerticalCurvedList"/>
    <dgm:cxn modelId="{C1DE737B-3817-4B95-908E-65C25FEA89EC}" type="presParOf" srcId="{87401A87-A1ED-47F6-BC1E-BC6A3770E338}" destId="{7EDFBF24-0CB7-4DAB-90CC-207DA7DFD38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CDAC545-A0E3-4722-86CC-7EB0CA55470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388F84-4A84-4848-8691-5976BCB0BED5}">
      <dgm:prSet custT="1"/>
      <dgm:spPr/>
      <dgm:t>
        <a:bodyPr/>
        <a:lstStyle/>
        <a:p>
          <a:r>
            <a:rPr lang="en-US" sz="3200" b="0" i="0" dirty="0">
              <a:latin typeface="Lato" panose="020B0604020202020204" charset="0"/>
            </a:rPr>
            <a:t>links incident upon a node </a:t>
          </a:r>
          <a:endParaRPr lang="en-US" sz="3200" dirty="0">
            <a:latin typeface="Lato" panose="020B0604020202020204" charset="0"/>
          </a:endParaRPr>
        </a:p>
      </dgm:t>
    </dgm:pt>
    <dgm:pt modelId="{7243F551-4F2E-49E3-8789-ADC0CCFEC2C1}" type="parTrans" cxnId="{D845EA91-C49A-4E5B-B8CA-74A40C79985B}">
      <dgm:prSet/>
      <dgm:spPr/>
      <dgm:t>
        <a:bodyPr/>
        <a:lstStyle/>
        <a:p>
          <a:endParaRPr lang="en-US"/>
        </a:p>
      </dgm:t>
    </dgm:pt>
    <dgm:pt modelId="{D560D220-EDDB-47EF-B0A1-3E95F4FC5168}" type="sibTrans" cxnId="{D845EA91-C49A-4E5B-B8CA-74A40C79985B}">
      <dgm:prSet/>
      <dgm:spPr/>
      <dgm:t>
        <a:bodyPr/>
        <a:lstStyle/>
        <a:p>
          <a:endParaRPr lang="en-US"/>
        </a:p>
      </dgm:t>
    </dgm:pt>
    <dgm:pt modelId="{CCCFA78B-138D-4A63-AE38-BE8D021F527E}">
      <dgm:prSet custT="1"/>
      <dgm:spPr/>
      <dgm:t>
        <a:bodyPr/>
        <a:lstStyle/>
        <a:p>
          <a:r>
            <a:rPr lang="en-US" sz="3200" b="0" i="0" dirty="0">
              <a:latin typeface="Lato" panose="020B0604020202020204" charset="0"/>
            </a:rPr>
            <a:t>risk of a node</a:t>
          </a:r>
          <a:endParaRPr lang="en-US" sz="3200" dirty="0">
            <a:latin typeface="Lato" panose="020B0604020202020204" charset="0"/>
          </a:endParaRPr>
        </a:p>
      </dgm:t>
    </dgm:pt>
    <dgm:pt modelId="{88551A2B-04F7-4980-BC5F-64CBB4A29672}" type="parTrans" cxnId="{3D369CE2-A689-469E-B5E4-FEF50E265724}">
      <dgm:prSet/>
      <dgm:spPr/>
      <dgm:t>
        <a:bodyPr/>
        <a:lstStyle/>
        <a:p>
          <a:endParaRPr lang="en-US"/>
        </a:p>
      </dgm:t>
    </dgm:pt>
    <dgm:pt modelId="{67F2DD50-5D19-446D-B3BB-37B95403B46C}" type="sibTrans" cxnId="{3D369CE2-A689-469E-B5E4-FEF50E265724}">
      <dgm:prSet/>
      <dgm:spPr/>
      <dgm:t>
        <a:bodyPr/>
        <a:lstStyle/>
        <a:p>
          <a:endParaRPr lang="en-US"/>
        </a:p>
      </dgm:t>
    </dgm:pt>
    <dgm:pt modelId="{73C482E4-75FD-40C7-8BEF-D03F2EC5F0BD}">
      <dgm:prSet custT="1"/>
      <dgm:spPr/>
      <dgm:t>
        <a:bodyPr/>
        <a:lstStyle/>
        <a:p>
          <a:r>
            <a:rPr lang="en-US" sz="3200" b="0" i="0" dirty="0">
              <a:latin typeface="Lato" panose="020B0604020202020204" charset="0"/>
            </a:rPr>
            <a:t>directed network</a:t>
          </a:r>
          <a:endParaRPr lang="en-US" sz="3200" dirty="0">
            <a:latin typeface="Lato" panose="020B0604020202020204" charset="0"/>
          </a:endParaRPr>
        </a:p>
      </dgm:t>
    </dgm:pt>
    <dgm:pt modelId="{71BDB240-FAF2-41AD-886C-430E242E7DF7}" type="parTrans" cxnId="{CCCAD6CC-389F-4C18-BB39-D77C5FD0669C}">
      <dgm:prSet/>
      <dgm:spPr/>
      <dgm:t>
        <a:bodyPr/>
        <a:lstStyle/>
        <a:p>
          <a:endParaRPr lang="en-US"/>
        </a:p>
      </dgm:t>
    </dgm:pt>
    <dgm:pt modelId="{08ACB5A8-1D8A-48F4-B787-9E4517A4BAB4}" type="sibTrans" cxnId="{CCCAD6CC-389F-4C18-BB39-D77C5FD0669C}">
      <dgm:prSet/>
      <dgm:spPr/>
      <dgm:t>
        <a:bodyPr/>
        <a:lstStyle/>
        <a:p>
          <a:endParaRPr lang="en-US"/>
        </a:p>
      </dgm:t>
    </dgm:pt>
    <dgm:pt modelId="{8CB3D4E2-74B7-485D-A263-C69F9CA721F7}" type="pres">
      <dgm:prSet presAssocID="{DCDAC545-A0E3-4722-86CC-7EB0CA554709}" presName="Name0" presStyleCnt="0">
        <dgm:presLayoutVars>
          <dgm:dir/>
          <dgm:resizeHandles val="exact"/>
        </dgm:presLayoutVars>
      </dgm:prSet>
      <dgm:spPr/>
    </dgm:pt>
    <dgm:pt modelId="{ADDD5A22-5CF8-454C-BDCB-ADCE78DE5316}" type="pres">
      <dgm:prSet presAssocID="{1F388F84-4A84-4848-8691-5976BCB0BED5}" presName="node" presStyleLbl="node1" presStyleIdx="0" presStyleCnt="3" custScaleX="100077">
        <dgm:presLayoutVars>
          <dgm:bulletEnabled val="1"/>
        </dgm:presLayoutVars>
      </dgm:prSet>
      <dgm:spPr/>
    </dgm:pt>
    <dgm:pt modelId="{C4091F1E-0236-4019-9DA8-0ABEFD1B9BDE}" type="pres">
      <dgm:prSet presAssocID="{D560D220-EDDB-47EF-B0A1-3E95F4FC5168}" presName="sibTrans" presStyleCnt="0"/>
      <dgm:spPr/>
    </dgm:pt>
    <dgm:pt modelId="{E2CFFC4C-AEBE-469A-BE32-CDDC58B2C9B3}" type="pres">
      <dgm:prSet presAssocID="{CCCFA78B-138D-4A63-AE38-BE8D021F527E}" presName="node" presStyleLbl="node1" presStyleIdx="1" presStyleCnt="3">
        <dgm:presLayoutVars>
          <dgm:bulletEnabled val="1"/>
        </dgm:presLayoutVars>
      </dgm:prSet>
      <dgm:spPr/>
    </dgm:pt>
    <dgm:pt modelId="{EA527E48-CBBE-485E-9D62-924BA19D0401}" type="pres">
      <dgm:prSet presAssocID="{67F2DD50-5D19-446D-B3BB-37B95403B46C}" presName="sibTrans" presStyleCnt="0"/>
      <dgm:spPr/>
    </dgm:pt>
    <dgm:pt modelId="{FD27A261-99B0-4B7A-8D72-4F5F8D7C8403}" type="pres">
      <dgm:prSet presAssocID="{73C482E4-75FD-40C7-8BEF-D03F2EC5F0BD}" presName="node" presStyleLbl="node1" presStyleIdx="2" presStyleCnt="3">
        <dgm:presLayoutVars>
          <dgm:bulletEnabled val="1"/>
        </dgm:presLayoutVars>
      </dgm:prSet>
      <dgm:spPr/>
    </dgm:pt>
  </dgm:ptLst>
  <dgm:cxnLst>
    <dgm:cxn modelId="{D845EA91-C49A-4E5B-B8CA-74A40C79985B}" srcId="{DCDAC545-A0E3-4722-86CC-7EB0CA554709}" destId="{1F388F84-4A84-4848-8691-5976BCB0BED5}" srcOrd="0" destOrd="0" parTransId="{7243F551-4F2E-49E3-8789-ADC0CCFEC2C1}" sibTransId="{D560D220-EDDB-47EF-B0A1-3E95F4FC5168}"/>
    <dgm:cxn modelId="{F2F248B6-0CB8-4143-BF38-E7270C18B14A}" type="presOf" srcId="{CCCFA78B-138D-4A63-AE38-BE8D021F527E}" destId="{E2CFFC4C-AEBE-469A-BE32-CDDC58B2C9B3}" srcOrd="0" destOrd="0" presId="urn:microsoft.com/office/officeart/2005/8/layout/hList6"/>
    <dgm:cxn modelId="{F9FE53C9-E131-49FD-86F2-10D11D1270B2}" type="presOf" srcId="{DCDAC545-A0E3-4722-86CC-7EB0CA554709}" destId="{8CB3D4E2-74B7-485D-A263-C69F9CA721F7}" srcOrd="0" destOrd="0" presId="urn:microsoft.com/office/officeart/2005/8/layout/hList6"/>
    <dgm:cxn modelId="{CCCAD6CC-389F-4C18-BB39-D77C5FD0669C}" srcId="{DCDAC545-A0E3-4722-86CC-7EB0CA554709}" destId="{73C482E4-75FD-40C7-8BEF-D03F2EC5F0BD}" srcOrd="2" destOrd="0" parTransId="{71BDB240-FAF2-41AD-886C-430E242E7DF7}" sibTransId="{08ACB5A8-1D8A-48F4-B787-9E4517A4BAB4}"/>
    <dgm:cxn modelId="{41C1F0D9-445B-4B15-838E-3AC32802FCA7}" type="presOf" srcId="{73C482E4-75FD-40C7-8BEF-D03F2EC5F0BD}" destId="{FD27A261-99B0-4B7A-8D72-4F5F8D7C8403}" srcOrd="0" destOrd="0" presId="urn:microsoft.com/office/officeart/2005/8/layout/hList6"/>
    <dgm:cxn modelId="{3D369CE2-A689-469E-B5E4-FEF50E265724}" srcId="{DCDAC545-A0E3-4722-86CC-7EB0CA554709}" destId="{CCCFA78B-138D-4A63-AE38-BE8D021F527E}" srcOrd="1" destOrd="0" parTransId="{88551A2B-04F7-4980-BC5F-64CBB4A29672}" sibTransId="{67F2DD50-5D19-446D-B3BB-37B95403B46C}"/>
    <dgm:cxn modelId="{3EB371E8-983B-4242-9538-F0C53E41CA8C}" type="presOf" srcId="{1F388F84-4A84-4848-8691-5976BCB0BED5}" destId="{ADDD5A22-5CF8-454C-BDCB-ADCE78DE5316}" srcOrd="0" destOrd="0" presId="urn:microsoft.com/office/officeart/2005/8/layout/hList6"/>
    <dgm:cxn modelId="{64E0867C-1274-4DAD-B74C-B35BF59A870F}" type="presParOf" srcId="{8CB3D4E2-74B7-485D-A263-C69F9CA721F7}" destId="{ADDD5A22-5CF8-454C-BDCB-ADCE78DE5316}" srcOrd="0" destOrd="0" presId="urn:microsoft.com/office/officeart/2005/8/layout/hList6"/>
    <dgm:cxn modelId="{28E5E6A3-E738-4A97-94FC-0F020F3FF962}" type="presParOf" srcId="{8CB3D4E2-74B7-485D-A263-C69F9CA721F7}" destId="{C4091F1E-0236-4019-9DA8-0ABEFD1B9BDE}" srcOrd="1" destOrd="0" presId="urn:microsoft.com/office/officeart/2005/8/layout/hList6"/>
    <dgm:cxn modelId="{1D07C7DA-3BA4-49ED-850F-FD19084B7902}" type="presParOf" srcId="{8CB3D4E2-74B7-485D-A263-C69F9CA721F7}" destId="{E2CFFC4C-AEBE-469A-BE32-CDDC58B2C9B3}" srcOrd="2" destOrd="0" presId="urn:microsoft.com/office/officeart/2005/8/layout/hList6"/>
    <dgm:cxn modelId="{403B4438-95E0-400F-833B-8FC29B001D19}" type="presParOf" srcId="{8CB3D4E2-74B7-485D-A263-C69F9CA721F7}" destId="{EA527E48-CBBE-485E-9D62-924BA19D0401}" srcOrd="3" destOrd="0" presId="urn:microsoft.com/office/officeart/2005/8/layout/hList6"/>
    <dgm:cxn modelId="{023CEF6F-D6A3-49E2-A6CA-48B49C6B23B3}" type="presParOf" srcId="{8CB3D4E2-74B7-485D-A263-C69F9CA721F7}" destId="{FD27A261-99B0-4B7A-8D72-4F5F8D7C8403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E370366-6E43-4A8F-A53F-B475D2C72CD4}" type="doc">
      <dgm:prSet loTypeId="urn:microsoft.com/office/officeart/2008/layout/LinedList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C89BEAFE-99FF-4089-B720-8A819C35B953}">
      <dgm:prSet custT="1"/>
      <dgm:spPr/>
      <dgm:t>
        <a:bodyPr/>
        <a:lstStyle/>
        <a:p>
          <a:r>
            <a:rPr lang="en-US" sz="2400" b="0" i="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influence of a node in a network </a:t>
          </a:r>
          <a:endParaRPr lang="en-US" sz="24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gm:t>
    </dgm:pt>
    <dgm:pt modelId="{1973C246-80C4-401A-92BE-548CCDE38C1A}" type="parTrans" cxnId="{2D441295-3C37-4DA0-86CD-202D7EB7A50B}">
      <dgm:prSet/>
      <dgm:spPr/>
      <dgm:t>
        <a:bodyPr/>
        <a:lstStyle/>
        <a:p>
          <a:endParaRPr lang="en-US"/>
        </a:p>
      </dgm:t>
    </dgm:pt>
    <dgm:pt modelId="{F117A72D-8C1F-4D98-AAA2-E41355FEFD4E}" type="sibTrans" cxnId="{2D441295-3C37-4DA0-86CD-202D7EB7A50B}">
      <dgm:prSet/>
      <dgm:spPr/>
      <dgm:t>
        <a:bodyPr/>
        <a:lstStyle/>
        <a:p>
          <a:endParaRPr lang="en-US"/>
        </a:p>
      </dgm:t>
    </dgm:pt>
    <dgm:pt modelId="{34CADB4F-D6DB-49BE-8EEA-1A6ABF6466E7}">
      <dgm:prSet custT="1"/>
      <dgm:spPr/>
      <dgm:t>
        <a:bodyPr/>
        <a:lstStyle/>
        <a:p>
          <a:r>
            <a:rPr lang="en-US" sz="2400" b="0" i="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importance of </a:t>
          </a:r>
          <a:r>
            <a:rPr lang="en-US" sz="2400" b="0" i="0" dirty="0" err="1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neighbour</a:t>
          </a:r>
          <a:r>
            <a:rPr lang="en-US" sz="2400" b="0" i="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 nodes  </a:t>
          </a:r>
          <a:endParaRPr lang="en-US" sz="24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gm:t>
    </dgm:pt>
    <dgm:pt modelId="{AEFD9727-DAAF-4160-A71A-6824DEF5C8E5}" type="parTrans" cxnId="{5C8B7363-1D62-4F09-8A23-64A23B651F45}">
      <dgm:prSet/>
      <dgm:spPr/>
      <dgm:t>
        <a:bodyPr/>
        <a:lstStyle/>
        <a:p>
          <a:endParaRPr lang="en-US"/>
        </a:p>
      </dgm:t>
    </dgm:pt>
    <dgm:pt modelId="{888792B8-BFF7-49A9-B40E-FF797B07E6E0}" type="sibTrans" cxnId="{5C8B7363-1D62-4F09-8A23-64A23B651F45}">
      <dgm:prSet/>
      <dgm:spPr/>
      <dgm:t>
        <a:bodyPr/>
        <a:lstStyle/>
        <a:p>
          <a:endParaRPr lang="en-US"/>
        </a:p>
      </dgm:t>
    </dgm:pt>
    <dgm:pt modelId="{0EAD1F1A-DECB-494D-BF10-85784EB18F45}">
      <dgm:prSet custT="1"/>
      <dgm:spPr/>
      <dgm:t>
        <a:bodyPr/>
        <a:lstStyle/>
        <a:p>
          <a:r>
            <a:rPr lang="en-US" sz="2400" b="0" i="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Google's PageRank  is a variant of the eigenvector centrality</a:t>
          </a:r>
          <a:endParaRPr lang="en-US" sz="24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gm:t>
    </dgm:pt>
    <dgm:pt modelId="{7BAABBCD-0E4D-493F-A8F1-8DD4FBC2900B}" type="parTrans" cxnId="{836B7A9E-B58B-4087-BFBE-C0DF570D6C73}">
      <dgm:prSet/>
      <dgm:spPr/>
      <dgm:t>
        <a:bodyPr/>
        <a:lstStyle/>
        <a:p>
          <a:endParaRPr lang="en-US"/>
        </a:p>
      </dgm:t>
    </dgm:pt>
    <dgm:pt modelId="{A711B9E5-8B12-4EAF-A5EF-61BA26070456}" type="sibTrans" cxnId="{836B7A9E-B58B-4087-BFBE-C0DF570D6C73}">
      <dgm:prSet/>
      <dgm:spPr/>
      <dgm:t>
        <a:bodyPr/>
        <a:lstStyle/>
        <a:p>
          <a:endParaRPr lang="en-US"/>
        </a:p>
      </dgm:t>
    </dgm:pt>
    <dgm:pt modelId="{F16E76E8-58BA-4FF8-8D53-9E0B78A0B4C4}" type="pres">
      <dgm:prSet presAssocID="{0E370366-6E43-4A8F-A53F-B475D2C72CD4}" presName="vert0" presStyleCnt="0">
        <dgm:presLayoutVars>
          <dgm:dir/>
          <dgm:animOne val="branch"/>
          <dgm:animLvl val="lvl"/>
        </dgm:presLayoutVars>
      </dgm:prSet>
      <dgm:spPr/>
    </dgm:pt>
    <dgm:pt modelId="{29B6CC6C-7A50-49B4-8EE1-2E192F1B027C}" type="pres">
      <dgm:prSet presAssocID="{C89BEAFE-99FF-4089-B720-8A819C35B953}" presName="thickLine" presStyleLbl="alignNode1" presStyleIdx="0" presStyleCnt="3"/>
      <dgm:spPr/>
    </dgm:pt>
    <dgm:pt modelId="{2D9AE4F3-0B00-4B40-8E23-5D64903D042C}" type="pres">
      <dgm:prSet presAssocID="{C89BEAFE-99FF-4089-B720-8A819C35B953}" presName="horz1" presStyleCnt="0"/>
      <dgm:spPr/>
    </dgm:pt>
    <dgm:pt modelId="{F5DA6634-5367-4E37-84EF-C59EC0BA004B}" type="pres">
      <dgm:prSet presAssocID="{C89BEAFE-99FF-4089-B720-8A819C35B953}" presName="tx1" presStyleLbl="revTx" presStyleIdx="0" presStyleCnt="3"/>
      <dgm:spPr/>
    </dgm:pt>
    <dgm:pt modelId="{FF508086-7323-46FD-8A51-9470F9A95DB2}" type="pres">
      <dgm:prSet presAssocID="{C89BEAFE-99FF-4089-B720-8A819C35B953}" presName="vert1" presStyleCnt="0"/>
      <dgm:spPr/>
    </dgm:pt>
    <dgm:pt modelId="{808D1A9C-1682-434B-B88B-159765403F57}" type="pres">
      <dgm:prSet presAssocID="{34CADB4F-D6DB-49BE-8EEA-1A6ABF6466E7}" presName="thickLine" presStyleLbl="alignNode1" presStyleIdx="1" presStyleCnt="3"/>
      <dgm:spPr/>
    </dgm:pt>
    <dgm:pt modelId="{F5C6CDD4-E3E0-467D-BF86-1B2B88509908}" type="pres">
      <dgm:prSet presAssocID="{34CADB4F-D6DB-49BE-8EEA-1A6ABF6466E7}" presName="horz1" presStyleCnt="0"/>
      <dgm:spPr/>
    </dgm:pt>
    <dgm:pt modelId="{21166082-5D6D-41AC-961F-C4FE60CA0AF9}" type="pres">
      <dgm:prSet presAssocID="{34CADB4F-D6DB-49BE-8EEA-1A6ABF6466E7}" presName="tx1" presStyleLbl="revTx" presStyleIdx="1" presStyleCnt="3"/>
      <dgm:spPr/>
    </dgm:pt>
    <dgm:pt modelId="{460D9D87-B49A-4F30-893A-AFFEBBEB79E7}" type="pres">
      <dgm:prSet presAssocID="{34CADB4F-D6DB-49BE-8EEA-1A6ABF6466E7}" presName="vert1" presStyleCnt="0"/>
      <dgm:spPr/>
    </dgm:pt>
    <dgm:pt modelId="{F03E9F20-6827-417F-BD87-0783E69C984C}" type="pres">
      <dgm:prSet presAssocID="{0EAD1F1A-DECB-494D-BF10-85784EB18F45}" presName="thickLine" presStyleLbl="alignNode1" presStyleIdx="2" presStyleCnt="3"/>
      <dgm:spPr/>
    </dgm:pt>
    <dgm:pt modelId="{2B8AA263-69BB-4074-B27B-5110C6E291D1}" type="pres">
      <dgm:prSet presAssocID="{0EAD1F1A-DECB-494D-BF10-85784EB18F45}" presName="horz1" presStyleCnt="0"/>
      <dgm:spPr/>
    </dgm:pt>
    <dgm:pt modelId="{EB880170-AD38-4C56-AC2E-352E12A8008F}" type="pres">
      <dgm:prSet presAssocID="{0EAD1F1A-DECB-494D-BF10-85784EB18F45}" presName="tx1" presStyleLbl="revTx" presStyleIdx="2" presStyleCnt="3"/>
      <dgm:spPr/>
    </dgm:pt>
    <dgm:pt modelId="{0321F00A-66B9-400C-B7DC-8E5BF9F01C8A}" type="pres">
      <dgm:prSet presAssocID="{0EAD1F1A-DECB-494D-BF10-85784EB18F45}" presName="vert1" presStyleCnt="0"/>
      <dgm:spPr/>
    </dgm:pt>
  </dgm:ptLst>
  <dgm:cxnLst>
    <dgm:cxn modelId="{26490124-2656-419D-9CD8-369125B98502}" type="presOf" srcId="{34CADB4F-D6DB-49BE-8EEA-1A6ABF6466E7}" destId="{21166082-5D6D-41AC-961F-C4FE60CA0AF9}" srcOrd="0" destOrd="0" presId="urn:microsoft.com/office/officeart/2008/layout/LinedList"/>
    <dgm:cxn modelId="{5C8B7363-1D62-4F09-8A23-64A23B651F45}" srcId="{0E370366-6E43-4A8F-A53F-B475D2C72CD4}" destId="{34CADB4F-D6DB-49BE-8EEA-1A6ABF6466E7}" srcOrd="1" destOrd="0" parTransId="{AEFD9727-DAAF-4160-A71A-6824DEF5C8E5}" sibTransId="{888792B8-BFF7-49A9-B40E-FF797B07E6E0}"/>
    <dgm:cxn modelId="{0722928E-6536-4E2D-9390-5DA64DD75C81}" type="presOf" srcId="{0EAD1F1A-DECB-494D-BF10-85784EB18F45}" destId="{EB880170-AD38-4C56-AC2E-352E12A8008F}" srcOrd="0" destOrd="0" presId="urn:microsoft.com/office/officeart/2008/layout/LinedList"/>
    <dgm:cxn modelId="{2D441295-3C37-4DA0-86CD-202D7EB7A50B}" srcId="{0E370366-6E43-4A8F-A53F-B475D2C72CD4}" destId="{C89BEAFE-99FF-4089-B720-8A819C35B953}" srcOrd="0" destOrd="0" parTransId="{1973C246-80C4-401A-92BE-548CCDE38C1A}" sibTransId="{F117A72D-8C1F-4D98-AAA2-E41355FEFD4E}"/>
    <dgm:cxn modelId="{836B7A9E-B58B-4087-BFBE-C0DF570D6C73}" srcId="{0E370366-6E43-4A8F-A53F-B475D2C72CD4}" destId="{0EAD1F1A-DECB-494D-BF10-85784EB18F45}" srcOrd="2" destOrd="0" parTransId="{7BAABBCD-0E4D-493F-A8F1-8DD4FBC2900B}" sibTransId="{A711B9E5-8B12-4EAF-A5EF-61BA26070456}"/>
    <dgm:cxn modelId="{CF92C3CC-30DB-42AF-B5FC-D43532EEA1E7}" type="presOf" srcId="{0E370366-6E43-4A8F-A53F-B475D2C72CD4}" destId="{F16E76E8-58BA-4FF8-8D53-9E0B78A0B4C4}" srcOrd="0" destOrd="0" presId="urn:microsoft.com/office/officeart/2008/layout/LinedList"/>
    <dgm:cxn modelId="{739C91D6-3324-429D-85FB-6C255669FB3D}" type="presOf" srcId="{C89BEAFE-99FF-4089-B720-8A819C35B953}" destId="{F5DA6634-5367-4E37-84EF-C59EC0BA004B}" srcOrd="0" destOrd="0" presId="urn:microsoft.com/office/officeart/2008/layout/LinedList"/>
    <dgm:cxn modelId="{F07A4BC9-2EC6-4E11-B448-8E5CFD198862}" type="presParOf" srcId="{F16E76E8-58BA-4FF8-8D53-9E0B78A0B4C4}" destId="{29B6CC6C-7A50-49B4-8EE1-2E192F1B027C}" srcOrd="0" destOrd="0" presId="urn:microsoft.com/office/officeart/2008/layout/LinedList"/>
    <dgm:cxn modelId="{3BA732AE-3141-4853-8203-90F4908021AC}" type="presParOf" srcId="{F16E76E8-58BA-4FF8-8D53-9E0B78A0B4C4}" destId="{2D9AE4F3-0B00-4B40-8E23-5D64903D042C}" srcOrd="1" destOrd="0" presId="urn:microsoft.com/office/officeart/2008/layout/LinedList"/>
    <dgm:cxn modelId="{7161D09E-9C98-451F-B8FC-A46E2E447CB1}" type="presParOf" srcId="{2D9AE4F3-0B00-4B40-8E23-5D64903D042C}" destId="{F5DA6634-5367-4E37-84EF-C59EC0BA004B}" srcOrd="0" destOrd="0" presId="urn:microsoft.com/office/officeart/2008/layout/LinedList"/>
    <dgm:cxn modelId="{37D263F3-6BA7-402D-AECE-EB1AE4E8C4C9}" type="presParOf" srcId="{2D9AE4F3-0B00-4B40-8E23-5D64903D042C}" destId="{FF508086-7323-46FD-8A51-9470F9A95DB2}" srcOrd="1" destOrd="0" presId="urn:microsoft.com/office/officeart/2008/layout/LinedList"/>
    <dgm:cxn modelId="{51CFE4D2-0AE6-4993-9595-FA5912FD61C1}" type="presParOf" srcId="{F16E76E8-58BA-4FF8-8D53-9E0B78A0B4C4}" destId="{808D1A9C-1682-434B-B88B-159765403F57}" srcOrd="2" destOrd="0" presId="urn:microsoft.com/office/officeart/2008/layout/LinedList"/>
    <dgm:cxn modelId="{A4299DAF-885C-4D91-97CB-A2D6AC89646A}" type="presParOf" srcId="{F16E76E8-58BA-4FF8-8D53-9E0B78A0B4C4}" destId="{F5C6CDD4-E3E0-467D-BF86-1B2B88509908}" srcOrd="3" destOrd="0" presId="urn:microsoft.com/office/officeart/2008/layout/LinedList"/>
    <dgm:cxn modelId="{084F6989-803C-45CD-9507-60381C8A7C4D}" type="presParOf" srcId="{F5C6CDD4-E3E0-467D-BF86-1B2B88509908}" destId="{21166082-5D6D-41AC-961F-C4FE60CA0AF9}" srcOrd="0" destOrd="0" presId="urn:microsoft.com/office/officeart/2008/layout/LinedList"/>
    <dgm:cxn modelId="{A4E3E236-40F2-48B1-A0C2-51EB00A7BC62}" type="presParOf" srcId="{F5C6CDD4-E3E0-467D-BF86-1B2B88509908}" destId="{460D9D87-B49A-4F30-893A-AFFEBBEB79E7}" srcOrd="1" destOrd="0" presId="urn:microsoft.com/office/officeart/2008/layout/LinedList"/>
    <dgm:cxn modelId="{2CB3807F-43A6-4D0B-993D-94DFCFE4A45F}" type="presParOf" srcId="{F16E76E8-58BA-4FF8-8D53-9E0B78A0B4C4}" destId="{F03E9F20-6827-417F-BD87-0783E69C984C}" srcOrd="4" destOrd="0" presId="urn:microsoft.com/office/officeart/2008/layout/LinedList"/>
    <dgm:cxn modelId="{456AE8DD-6F88-4925-A075-83723B54E3B6}" type="presParOf" srcId="{F16E76E8-58BA-4FF8-8D53-9E0B78A0B4C4}" destId="{2B8AA263-69BB-4074-B27B-5110C6E291D1}" srcOrd="5" destOrd="0" presId="urn:microsoft.com/office/officeart/2008/layout/LinedList"/>
    <dgm:cxn modelId="{35B009F3-89B1-4BA4-90BD-581E21BCACBA}" type="presParOf" srcId="{2B8AA263-69BB-4074-B27B-5110C6E291D1}" destId="{EB880170-AD38-4C56-AC2E-352E12A8008F}" srcOrd="0" destOrd="0" presId="urn:microsoft.com/office/officeart/2008/layout/LinedList"/>
    <dgm:cxn modelId="{7469CA17-A7B1-4BB8-BA25-F9040D00616E}" type="presParOf" srcId="{2B8AA263-69BB-4074-B27B-5110C6E291D1}" destId="{0321F00A-66B9-400C-B7DC-8E5BF9F01C8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6200F8-D042-4424-838D-89F82049D060}">
      <dsp:nvSpPr>
        <dsp:cNvPr id="0" name=""/>
        <dsp:cNvSpPr/>
      </dsp:nvSpPr>
      <dsp:spPr>
        <a:xfrm>
          <a:off x="0" y="393"/>
          <a:ext cx="8148732" cy="9201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BA4F1A-BD2C-4080-B2FF-AF183C8C2642}">
      <dsp:nvSpPr>
        <dsp:cNvPr id="0" name=""/>
        <dsp:cNvSpPr/>
      </dsp:nvSpPr>
      <dsp:spPr>
        <a:xfrm>
          <a:off x="278341" y="207423"/>
          <a:ext cx="506074" cy="5060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170FB6-01EC-4682-8820-E59F338A9E3E}">
      <dsp:nvSpPr>
        <dsp:cNvPr id="0" name=""/>
        <dsp:cNvSpPr/>
      </dsp:nvSpPr>
      <dsp:spPr>
        <a:xfrm>
          <a:off x="1062756" y="393"/>
          <a:ext cx="7085975" cy="9201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81" tIns="97381" rIns="97381" bIns="973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>
              <a:latin typeface="Lato" panose="020B0604020202020204" charset="0"/>
            </a:rPr>
            <a:t>Graph theory </a:t>
          </a:r>
          <a:endParaRPr lang="en-US" sz="2500" kern="1200">
            <a:latin typeface="Lato" panose="020B0604020202020204" charset="0"/>
          </a:endParaRPr>
        </a:p>
      </dsp:txBody>
      <dsp:txXfrm>
        <a:off x="1062756" y="393"/>
        <a:ext cx="7085975" cy="920135"/>
      </dsp:txXfrm>
    </dsp:sp>
    <dsp:sp modelId="{402CDC5D-F516-4FE2-B76B-E48DEB38BEBF}">
      <dsp:nvSpPr>
        <dsp:cNvPr id="0" name=""/>
        <dsp:cNvSpPr/>
      </dsp:nvSpPr>
      <dsp:spPr>
        <a:xfrm>
          <a:off x="0" y="1150562"/>
          <a:ext cx="8148732" cy="9201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0100A3-606F-47A4-B695-B2F5FCA522E0}">
      <dsp:nvSpPr>
        <dsp:cNvPr id="0" name=""/>
        <dsp:cNvSpPr/>
      </dsp:nvSpPr>
      <dsp:spPr>
        <a:xfrm>
          <a:off x="278341" y="1357593"/>
          <a:ext cx="506074" cy="5060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87B4EF-B3A3-47F7-8196-25437A267DEE}">
      <dsp:nvSpPr>
        <dsp:cNvPr id="0" name=""/>
        <dsp:cNvSpPr/>
      </dsp:nvSpPr>
      <dsp:spPr>
        <a:xfrm>
          <a:off x="1062756" y="1150562"/>
          <a:ext cx="7085975" cy="9201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81" tIns="97381" rIns="97381" bIns="973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>
              <a:latin typeface="Lato" panose="020B0604020202020204" charset="0"/>
            </a:rPr>
            <a:t>Applications</a:t>
          </a:r>
          <a:endParaRPr lang="en-US" sz="2500" kern="1200">
            <a:latin typeface="Lato" panose="020B0604020202020204" charset="0"/>
          </a:endParaRPr>
        </a:p>
      </dsp:txBody>
      <dsp:txXfrm>
        <a:off x="1062756" y="1150562"/>
        <a:ext cx="7085975" cy="920135"/>
      </dsp:txXfrm>
    </dsp:sp>
    <dsp:sp modelId="{9D2F0711-919D-48AF-9D98-179D1F2D1CCF}">
      <dsp:nvSpPr>
        <dsp:cNvPr id="0" name=""/>
        <dsp:cNvSpPr/>
      </dsp:nvSpPr>
      <dsp:spPr>
        <a:xfrm>
          <a:off x="0" y="2300732"/>
          <a:ext cx="8148732" cy="9201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06C8CF-AFAA-4245-9D73-4483D7F57C05}">
      <dsp:nvSpPr>
        <dsp:cNvPr id="0" name=""/>
        <dsp:cNvSpPr/>
      </dsp:nvSpPr>
      <dsp:spPr>
        <a:xfrm>
          <a:off x="278341" y="2507762"/>
          <a:ext cx="506074" cy="50607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0B5C61-C8E7-4640-A91D-16EA829AC0CC}">
      <dsp:nvSpPr>
        <dsp:cNvPr id="0" name=""/>
        <dsp:cNvSpPr/>
      </dsp:nvSpPr>
      <dsp:spPr>
        <a:xfrm>
          <a:off x="1062756" y="2300732"/>
          <a:ext cx="7085975" cy="9201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381" tIns="97381" rIns="97381" bIns="973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>
              <a:latin typeface="Lato" panose="020B0604020202020204" charset="0"/>
            </a:rPr>
            <a:t>Centrality concepts</a:t>
          </a:r>
          <a:endParaRPr lang="en-US" sz="2500" kern="1200">
            <a:latin typeface="Lato" panose="020B0604020202020204" charset="0"/>
          </a:endParaRPr>
        </a:p>
      </dsp:txBody>
      <dsp:txXfrm>
        <a:off x="1062756" y="2300732"/>
        <a:ext cx="7085975" cy="9201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51F054-71CF-4E6A-9F5A-66AB979AB42A}">
      <dsp:nvSpPr>
        <dsp:cNvPr id="0" name=""/>
        <dsp:cNvSpPr/>
      </dsp:nvSpPr>
      <dsp:spPr>
        <a:xfrm>
          <a:off x="3566889" y="0"/>
          <a:ext cx="2138074" cy="967017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Lato" panose="020B0604020202020204" charset="0"/>
            </a:rPr>
            <a:t>Graph theory</a:t>
          </a:r>
        </a:p>
      </dsp:txBody>
      <dsp:txXfrm>
        <a:off x="3566889" y="0"/>
        <a:ext cx="2138074" cy="967017"/>
      </dsp:txXfrm>
    </dsp:sp>
    <dsp:sp modelId="{24DEF620-4C70-428C-BFA6-7AC2A7F95AB1}">
      <dsp:nvSpPr>
        <dsp:cNvPr id="0" name=""/>
        <dsp:cNvSpPr/>
      </dsp:nvSpPr>
      <dsp:spPr>
        <a:xfrm>
          <a:off x="2514791" y="547"/>
          <a:ext cx="957346" cy="9670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1000"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2B5AA5-50E2-43EC-94C4-CF50299743B5}">
      <dsp:nvSpPr>
        <dsp:cNvPr id="0" name=""/>
        <dsp:cNvSpPr/>
      </dsp:nvSpPr>
      <dsp:spPr>
        <a:xfrm>
          <a:off x="2514791" y="1127121"/>
          <a:ext cx="2138074" cy="967017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Lato" panose="020B0604020202020204" charset="0"/>
            </a:rPr>
            <a:t>shortest path</a:t>
          </a:r>
        </a:p>
      </dsp:txBody>
      <dsp:txXfrm>
        <a:off x="2514791" y="1127121"/>
        <a:ext cx="2138074" cy="967017"/>
      </dsp:txXfrm>
    </dsp:sp>
    <dsp:sp modelId="{CE3769C0-7967-4CD3-8BA2-BD075DA7986A}">
      <dsp:nvSpPr>
        <dsp:cNvPr id="0" name=""/>
        <dsp:cNvSpPr/>
      </dsp:nvSpPr>
      <dsp:spPr>
        <a:xfrm>
          <a:off x="4748601" y="1127121"/>
          <a:ext cx="957346" cy="9670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l="-1000"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0D6D98-7490-47EE-96B8-8D167766D5C0}">
      <dsp:nvSpPr>
        <dsp:cNvPr id="0" name=""/>
        <dsp:cNvSpPr/>
      </dsp:nvSpPr>
      <dsp:spPr>
        <a:xfrm>
          <a:off x="3567873" y="2253696"/>
          <a:ext cx="2138074" cy="967017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Lato" panose="020B0604020202020204" charset="0"/>
            </a:rPr>
            <a:t>betweeness centrality of vertex </a:t>
          </a:r>
        </a:p>
      </dsp:txBody>
      <dsp:txXfrm>
        <a:off x="3567873" y="2253696"/>
        <a:ext cx="2138074" cy="967017"/>
      </dsp:txXfrm>
    </dsp:sp>
    <dsp:sp modelId="{DC2361A4-2E8A-4C04-A9D5-5972E5113E84}">
      <dsp:nvSpPr>
        <dsp:cNvPr id="0" name=""/>
        <dsp:cNvSpPr/>
      </dsp:nvSpPr>
      <dsp:spPr>
        <a:xfrm>
          <a:off x="2514791" y="2253696"/>
          <a:ext cx="957346" cy="96701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l="-1000" r="-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913127-0343-453C-9E73-16ABAF8A4670}">
      <dsp:nvSpPr>
        <dsp:cNvPr id="0" name=""/>
        <dsp:cNvSpPr/>
      </dsp:nvSpPr>
      <dsp:spPr>
        <a:xfrm>
          <a:off x="-3010736" y="-463658"/>
          <a:ext cx="3591613" cy="3591613"/>
        </a:xfrm>
        <a:prstGeom prst="blockArc">
          <a:avLst>
            <a:gd name="adj1" fmla="val 18900000"/>
            <a:gd name="adj2" fmla="val 2700000"/>
            <a:gd name="adj3" fmla="val 601"/>
          </a:avLst>
        </a:prstGeom>
        <a:noFill/>
        <a:ln w="254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CFB5B-97A7-4190-9F3C-A13730B2CE83}">
      <dsp:nvSpPr>
        <dsp:cNvPr id="0" name=""/>
        <dsp:cNvSpPr/>
      </dsp:nvSpPr>
      <dsp:spPr>
        <a:xfrm>
          <a:off x="373491" y="266429"/>
          <a:ext cx="7154268" cy="532859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2957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latin typeface="Lato" panose="020B0604020202020204" charset="0"/>
            </a:rPr>
            <a:t>Graph</a:t>
          </a:r>
          <a:endParaRPr lang="en-US" sz="2800" kern="1200" dirty="0">
            <a:latin typeface="Lato" panose="020B0604020202020204" charset="0"/>
          </a:endParaRPr>
        </a:p>
      </dsp:txBody>
      <dsp:txXfrm>
        <a:off x="373491" y="266429"/>
        <a:ext cx="7154268" cy="532859"/>
      </dsp:txXfrm>
    </dsp:sp>
    <dsp:sp modelId="{6644B7A0-F7B8-4986-AB3E-22813C09D803}">
      <dsp:nvSpPr>
        <dsp:cNvPr id="0" name=""/>
        <dsp:cNvSpPr/>
      </dsp:nvSpPr>
      <dsp:spPr>
        <a:xfrm>
          <a:off x="40454" y="199822"/>
          <a:ext cx="666073" cy="6660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82EC2-9413-4F5F-BC8F-F0C190467516}">
      <dsp:nvSpPr>
        <dsp:cNvPr id="0" name=""/>
        <dsp:cNvSpPr/>
      </dsp:nvSpPr>
      <dsp:spPr>
        <a:xfrm>
          <a:off x="567186" y="1065718"/>
          <a:ext cx="6960574" cy="532859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2957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latin typeface="Lato" panose="020B0604020202020204" charset="0"/>
            </a:rPr>
            <a:t>closeness centrality of a node</a:t>
          </a:r>
          <a:endParaRPr lang="en-US" sz="2800" b="0" kern="1200" dirty="0">
            <a:latin typeface="Lato" panose="020B0604020202020204" charset="0"/>
          </a:endParaRPr>
        </a:p>
      </dsp:txBody>
      <dsp:txXfrm>
        <a:off x="567186" y="1065718"/>
        <a:ext cx="6960574" cy="532859"/>
      </dsp:txXfrm>
    </dsp:sp>
    <dsp:sp modelId="{48A4B318-FEFC-456B-B5EA-7FA16C6A55FF}">
      <dsp:nvSpPr>
        <dsp:cNvPr id="0" name=""/>
        <dsp:cNvSpPr/>
      </dsp:nvSpPr>
      <dsp:spPr>
        <a:xfrm>
          <a:off x="234149" y="999110"/>
          <a:ext cx="666073" cy="6660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6C96E0-E8BB-45BA-81F9-C232A4C89EC4}">
      <dsp:nvSpPr>
        <dsp:cNvPr id="0" name=""/>
        <dsp:cNvSpPr/>
      </dsp:nvSpPr>
      <dsp:spPr>
        <a:xfrm>
          <a:off x="373491" y="1865007"/>
          <a:ext cx="7154268" cy="532859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2957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latin typeface="Lato" panose="020B0604020202020204" charset="0"/>
            </a:rPr>
            <a:t>shortest distances </a:t>
          </a:r>
          <a:endParaRPr lang="en-US" sz="2800" kern="1200" dirty="0">
            <a:latin typeface="Lato" panose="020B0604020202020204" charset="0"/>
          </a:endParaRPr>
        </a:p>
      </dsp:txBody>
      <dsp:txXfrm>
        <a:off x="373491" y="1865007"/>
        <a:ext cx="7154268" cy="532859"/>
      </dsp:txXfrm>
    </dsp:sp>
    <dsp:sp modelId="{7EDFBF24-0CB7-4DAB-90CC-207DA7DFD380}">
      <dsp:nvSpPr>
        <dsp:cNvPr id="0" name=""/>
        <dsp:cNvSpPr/>
      </dsp:nvSpPr>
      <dsp:spPr>
        <a:xfrm>
          <a:off x="40454" y="1798399"/>
          <a:ext cx="666073" cy="6660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D5A22-5CF8-454C-BDCB-ADCE78DE5316}">
      <dsp:nvSpPr>
        <dsp:cNvPr id="0" name=""/>
        <dsp:cNvSpPr/>
      </dsp:nvSpPr>
      <dsp:spPr>
        <a:xfrm rot="16200000">
          <a:off x="-43632" y="49678"/>
          <a:ext cx="2592288" cy="2492930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Lato" panose="020B0604020202020204" charset="0"/>
            </a:rPr>
            <a:t>links incident upon a node </a:t>
          </a:r>
          <a:endParaRPr lang="en-US" sz="3200" kern="1200" dirty="0">
            <a:latin typeface="Lato" panose="020B0604020202020204" charset="0"/>
          </a:endParaRPr>
        </a:p>
      </dsp:txBody>
      <dsp:txXfrm rot="5400000">
        <a:off x="6047" y="518457"/>
        <a:ext cx="2492930" cy="1555372"/>
      </dsp:txXfrm>
    </dsp:sp>
    <dsp:sp modelId="{E2CFFC4C-AEBE-469A-BE32-CDDC58B2C9B3}">
      <dsp:nvSpPr>
        <dsp:cNvPr id="0" name=""/>
        <dsp:cNvSpPr/>
      </dsp:nvSpPr>
      <dsp:spPr>
        <a:xfrm rot="16200000">
          <a:off x="2635165" y="50637"/>
          <a:ext cx="2592288" cy="2491012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Lato" panose="020B0604020202020204" charset="0"/>
            </a:rPr>
            <a:t>risk of a node</a:t>
          </a:r>
          <a:endParaRPr lang="en-US" sz="3200" kern="1200" dirty="0">
            <a:latin typeface="Lato" panose="020B0604020202020204" charset="0"/>
          </a:endParaRPr>
        </a:p>
      </dsp:txBody>
      <dsp:txXfrm rot="5400000">
        <a:off x="2685803" y="518457"/>
        <a:ext cx="2491012" cy="1555372"/>
      </dsp:txXfrm>
    </dsp:sp>
    <dsp:sp modelId="{FD27A261-99B0-4B7A-8D72-4F5F8D7C8403}">
      <dsp:nvSpPr>
        <dsp:cNvPr id="0" name=""/>
        <dsp:cNvSpPr/>
      </dsp:nvSpPr>
      <dsp:spPr>
        <a:xfrm rot="16200000">
          <a:off x="5313003" y="50637"/>
          <a:ext cx="2592288" cy="2491012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Lato" panose="020B0604020202020204" charset="0"/>
            </a:rPr>
            <a:t>directed network</a:t>
          </a:r>
          <a:endParaRPr lang="en-US" sz="3200" kern="1200" dirty="0">
            <a:latin typeface="Lato" panose="020B0604020202020204" charset="0"/>
          </a:endParaRPr>
        </a:p>
      </dsp:txBody>
      <dsp:txXfrm rot="5400000">
        <a:off x="5363641" y="518457"/>
        <a:ext cx="2491012" cy="15553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B6CC6C-7A50-49B4-8EE1-2E192F1B027C}">
      <dsp:nvSpPr>
        <dsp:cNvPr id="0" name=""/>
        <dsp:cNvSpPr/>
      </dsp:nvSpPr>
      <dsp:spPr>
        <a:xfrm>
          <a:off x="0" y="1668"/>
          <a:ext cx="8520600" cy="0"/>
        </a:xfrm>
        <a:prstGeom prst="line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DA6634-5367-4E37-84EF-C59EC0BA004B}">
      <dsp:nvSpPr>
        <dsp:cNvPr id="0" name=""/>
        <dsp:cNvSpPr/>
      </dsp:nvSpPr>
      <dsp:spPr>
        <a:xfrm>
          <a:off x="0" y="1668"/>
          <a:ext cx="8520600" cy="1137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influence of a node in a network </a:t>
          </a:r>
          <a:endParaRPr lang="en-US" sz="2400" kern="12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sp:txBody>
      <dsp:txXfrm>
        <a:off x="0" y="1668"/>
        <a:ext cx="8520600" cy="1137687"/>
      </dsp:txXfrm>
    </dsp:sp>
    <dsp:sp modelId="{808D1A9C-1682-434B-B88B-159765403F57}">
      <dsp:nvSpPr>
        <dsp:cNvPr id="0" name=""/>
        <dsp:cNvSpPr/>
      </dsp:nvSpPr>
      <dsp:spPr>
        <a:xfrm>
          <a:off x="0" y="1139356"/>
          <a:ext cx="8520600" cy="0"/>
        </a:xfrm>
        <a:prstGeom prst="line">
          <a:avLst/>
        </a:prstGeom>
        <a:solidFill>
          <a:schemeClr val="accent1">
            <a:shade val="50000"/>
            <a:hueOff val="534086"/>
            <a:satOff val="-45688"/>
            <a:lumOff val="34991"/>
            <a:alphaOff val="0"/>
          </a:schemeClr>
        </a:solidFill>
        <a:ln w="25400" cap="flat" cmpd="sng" algn="ctr">
          <a:solidFill>
            <a:schemeClr val="accent1">
              <a:shade val="50000"/>
              <a:hueOff val="534086"/>
              <a:satOff val="-45688"/>
              <a:lumOff val="349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166082-5D6D-41AC-961F-C4FE60CA0AF9}">
      <dsp:nvSpPr>
        <dsp:cNvPr id="0" name=""/>
        <dsp:cNvSpPr/>
      </dsp:nvSpPr>
      <dsp:spPr>
        <a:xfrm>
          <a:off x="0" y="1139356"/>
          <a:ext cx="8520600" cy="1137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importance of </a:t>
          </a:r>
          <a:r>
            <a:rPr lang="en-US" sz="2400" b="0" i="0" kern="1200" dirty="0" err="1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neighbour</a:t>
          </a:r>
          <a:r>
            <a:rPr lang="en-US" sz="2400" b="0" i="0" kern="120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 nodes  </a:t>
          </a:r>
          <a:endParaRPr lang="en-US" sz="2400" kern="12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sp:txBody>
      <dsp:txXfrm>
        <a:off x="0" y="1139356"/>
        <a:ext cx="8520600" cy="1137687"/>
      </dsp:txXfrm>
    </dsp:sp>
    <dsp:sp modelId="{F03E9F20-6827-417F-BD87-0783E69C984C}">
      <dsp:nvSpPr>
        <dsp:cNvPr id="0" name=""/>
        <dsp:cNvSpPr/>
      </dsp:nvSpPr>
      <dsp:spPr>
        <a:xfrm>
          <a:off x="0" y="2277043"/>
          <a:ext cx="8520600" cy="0"/>
        </a:xfrm>
        <a:prstGeom prst="line">
          <a:avLst/>
        </a:prstGeom>
        <a:solidFill>
          <a:schemeClr val="accent1">
            <a:shade val="50000"/>
            <a:hueOff val="534086"/>
            <a:satOff val="-45688"/>
            <a:lumOff val="34991"/>
            <a:alphaOff val="0"/>
          </a:schemeClr>
        </a:solidFill>
        <a:ln w="25400" cap="flat" cmpd="sng" algn="ctr">
          <a:solidFill>
            <a:schemeClr val="accent1">
              <a:shade val="50000"/>
              <a:hueOff val="534086"/>
              <a:satOff val="-45688"/>
              <a:lumOff val="349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880170-AD38-4C56-AC2E-352E12A8008F}">
      <dsp:nvSpPr>
        <dsp:cNvPr id="0" name=""/>
        <dsp:cNvSpPr/>
      </dsp:nvSpPr>
      <dsp:spPr>
        <a:xfrm>
          <a:off x="0" y="2277043"/>
          <a:ext cx="8520600" cy="1137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accent1">
                  <a:lumMod val="40000"/>
                  <a:lumOff val="60000"/>
                </a:schemeClr>
              </a:solidFill>
              <a:latin typeface="Lato" panose="020B0604020202020204" charset="0"/>
            </a:rPr>
            <a:t>Google's PageRank  is a variant of the eigenvector centrality</a:t>
          </a:r>
          <a:endParaRPr lang="en-US" sz="2400" kern="1200" dirty="0">
            <a:solidFill>
              <a:schemeClr val="accent1">
                <a:lumMod val="40000"/>
                <a:lumOff val="60000"/>
              </a:schemeClr>
            </a:solidFill>
            <a:latin typeface="Lato" panose="020B0604020202020204" charset="0"/>
          </a:endParaRPr>
        </a:p>
      </dsp:txBody>
      <dsp:txXfrm>
        <a:off x="0" y="2277043"/>
        <a:ext cx="8520600" cy="1137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10258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7997393_0_787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Shape 1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Shape 16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Shape 16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Shape 18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Shape 18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Shape 18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Shape 203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Shape 20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Shape 20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Shape 20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hape 213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Shape 219">
            <a:hlinkClick r:id="rId3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>
            <a:hlinkClick r:id="rId3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B61BEF0D-F0BB-DE4B-95CE-6DB70DBA9567}" type="datetimeFigureOut">
              <a:rPr lang="en-US" smtClean="0"/>
              <a:pPr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38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Shape 4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Shape 4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Shape 6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Shape 8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Shape 9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Shape 9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Shape 11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ivyanshrai/openflights-route-database-2014" TargetMode="Externa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ctrTitle"/>
          </p:nvPr>
        </p:nvSpPr>
        <p:spPr>
          <a:xfrm>
            <a:off x="2051720" y="771550"/>
            <a:ext cx="6867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effectLst/>
                <a:latin typeface="Montserrat" panose="020B0604020202020204" charset="0"/>
                <a:ea typeface="Times New Roman" panose="02020603050405020304" pitchFamily="18" charset="0"/>
              </a:rPr>
              <a:t>WORLD CITIES AIRLINE NETWORK ANALYSIS USING CENTRALITY MEASURES</a:t>
            </a:r>
            <a:endParaRPr lang="en-IN" sz="2000" dirty="0">
              <a:effectLst/>
              <a:latin typeface="Montserrat" panose="020B0604020202020204" charset="0"/>
              <a:ea typeface="Times New Roman" panose="02020603050405020304" pitchFamily="18" charset="0"/>
            </a:endParaRPr>
          </a:p>
        </p:txBody>
      </p:sp>
      <p:sp>
        <p:nvSpPr>
          <p:cNvPr id="229" name="Shape 229"/>
          <p:cNvSpPr txBox="1">
            <a:spLocks noGrp="1"/>
          </p:cNvSpPr>
          <p:nvPr>
            <p:ph type="subTitle" idx="1"/>
          </p:nvPr>
        </p:nvSpPr>
        <p:spPr>
          <a:xfrm>
            <a:off x="3203848" y="1859399"/>
            <a:ext cx="5579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Finding Most Influential Airport</a:t>
            </a:r>
            <a:endParaRPr dirty="0"/>
          </a:p>
        </p:txBody>
      </p:sp>
      <p:sp>
        <p:nvSpPr>
          <p:cNvPr id="230" name="Shape 230"/>
          <p:cNvSpPr txBox="1"/>
          <p:nvPr/>
        </p:nvSpPr>
        <p:spPr>
          <a:xfrm>
            <a:off x="5076056" y="3795886"/>
            <a:ext cx="6779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Submitted By -</a:t>
            </a:r>
            <a:endParaRPr dirty="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</a:t>
            </a:r>
            <a:r>
              <a:rPr lang="en-GB" dirty="0" err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M.Tanuj</a:t>
            </a: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BL.EN.U4AIE19041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</a:t>
            </a:r>
            <a:r>
              <a:rPr lang="en-GB" dirty="0" err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P.Akhil</a:t>
            </a: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 BL.EN.U4AIE19049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</a:t>
            </a:r>
            <a:r>
              <a:rPr lang="en-GB" dirty="0" err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V.Aishwarya</a:t>
            </a:r>
            <a:r>
              <a:rPr lang="en-GB" dirty="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BL.EN.U4AIE19068</a:t>
            </a:r>
            <a:endParaRPr dirty="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623750" y="94275"/>
            <a:ext cx="8042100" cy="12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 dirty="0"/>
              <a:t>REPRESENTATION</a:t>
            </a:r>
            <a:endParaRPr sz="2600" b="1" dirty="0"/>
          </a:p>
        </p:txBody>
      </p:sp>
      <p:sp>
        <p:nvSpPr>
          <p:cNvPr id="271" name="Shape 271"/>
          <p:cNvSpPr txBox="1">
            <a:spLocks noGrp="1"/>
          </p:cNvSpPr>
          <p:nvPr>
            <p:ph type="body" idx="4294967295"/>
          </p:nvPr>
        </p:nvSpPr>
        <p:spPr>
          <a:xfrm>
            <a:off x="621631" y="1377075"/>
            <a:ext cx="7497600" cy="306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In order to represent complex data structure of a graph with various features attached to each node, </a:t>
            </a:r>
            <a:r>
              <a:rPr lang="en-GB" sz="1600" b="1" dirty="0" err="1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networkx</a:t>
            </a: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 has been used.</a:t>
            </a:r>
            <a:endParaRPr sz="1600" dirty="0"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600" b="1" dirty="0" err="1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pyplot</a:t>
            </a: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 : Graphing library for making interactive, publication-quality graphs online.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Also </a:t>
            </a:r>
            <a:r>
              <a:rPr lang="en-GB" sz="1600" b="1" dirty="0" err="1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numpy</a:t>
            </a: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 and </a:t>
            </a:r>
            <a:r>
              <a:rPr lang="en-GB" sz="1600" b="1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pandas</a:t>
            </a:r>
            <a: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 packages used for plotting the graphs for data representation.</a:t>
            </a:r>
            <a:endParaRPr sz="1600" dirty="0"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-GB" sz="1600" dirty="0">
                <a:latin typeface="Lato" panose="020B0604020202020204" charset="0"/>
                <a:ea typeface="Times New Roman"/>
                <a:cs typeface="Times New Roman"/>
                <a:sym typeface="Times New Roman"/>
              </a:rPr>
            </a:br>
            <a:endParaRPr sz="1600" dirty="0"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latin typeface="Lato" panose="020B0604020202020204" charset="0"/>
            </a:endParaRPr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latin typeface="Lato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>
            <a:spLocks noGrp="1"/>
          </p:cNvSpPr>
          <p:nvPr>
            <p:ph type="title"/>
          </p:nvPr>
        </p:nvSpPr>
        <p:spPr>
          <a:xfrm>
            <a:off x="910225" y="3004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DEVELOPMENT AND EXPLANATION</a:t>
            </a:r>
            <a:endParaRPr dirty="0"/>
          </a:p>
        </p:txBody>
      </p:sp>
      <p:sp>
        <p:nvSpPr>
          <p:cNvPr id="277" name="Shape 277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LOAD DATASET</a:t>
            </a:r>
            <a:endParaRPr/>
          </a:p>
        </p:txBody>
      </p:sp>
      <p:sp>
        <p:nvSpPr>
          <p:cNvPr id="278" name="Shape 278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Airport data is acquired from the </a:t>
            </a:r>
            <a:r>
              <a:rPr lang="en-IN" sz="1000" dirty="0" err="1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kaggle</a:t>
            </a:r>
            <a:r>
              <a:rPr lang="en-IN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website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Shape 279"/>
          <p:cNvSpPr txBox="1"/>
          <p:nvPr/>
        </p:nvSpPr>
        <p:spPr>
          <a:xfrm>
            <a:off x="812750" y="33201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ANALYSING THE DATASET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812750" y="3763375"/>
            <a:ext cx="21768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To find the nodes that have  highest number of immediate </a:t>
            </a:r>
            <a:r>
              <a:rPr lang="en-GB" sz="1000" dirty="0" err="1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neighbors</a:t>
            </a: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(degree)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6326300" y="1907325"/>
            <a:ext cx="26826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PLOT THE RELATIONSHIP</a:t>
            </a: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6385660" y="23932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Plotting relationships among users and Unferring the result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Shape 283"/>
          <p:cNvSpPr txBox="1"/>
          <p:nvPr/>
        </p:nvSpPr>
        <p:spPr>
          <a:xfrm>
            <a:off x="6273425" y="3320125"/>
            <a:ext cx="2613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MEASURE EACH CENTRALITY</a:t>
            </a:r>
            <a:endParaRPr dirty="0"/>
          </a:p>
        </p:txBody>
      </p:sp>
      <p:sp>
        <p:nvSpPr>
          <p:cNvPr id="284" name="Shape 284"/>
          <p:cNvSpPr txBox="1"/>
          <p:nvPr/>
        </p:nvSpPr>
        <p:spPr>
          <a:xfrm>
            <a:off x="6385660" y="382588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Performing Analysis for each type of centrality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5" name="Shape 28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Shape 28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7" name="Shape 287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8" name="Shape 288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Shape 289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Shape 29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Shape 29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Shape 29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Shape 293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94" name="Shape 29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Shape 29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7" name="Shape 297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98" name="Shape 29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Shape 300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1" name="Shape 30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02" name="Shape 302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Shape 304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5" name="Shape 30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06" name="Shape 30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Shape 308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4FBBB-1D31-4962-8D20-954C620F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24A347-EF56-4273-AAA0-3C3D88E8D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1491630"/>
            <a:ext cx="4824536" cy="277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16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61AFCD-38D7-42CD-8B98-A99A785BA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957008"/>
            <a:ext cx="6906961" cy="173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077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A5FB-ADA5-482A-BD82-F5D0E15C6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401CE3-3F2C-461F-9296-FE7F21E15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307850"/>
            <a:ext cx="7766018" cy="350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7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74643-651C-4F02-8AD3-54AD33BE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82F228-8506-46AD-AC42-FEA458571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779662"/>
            <a:ext cx="8496944" cy="232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63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</a:t>
            </a:r>
            <a:endParaRPr dirty="0"/>
          </a:p>
        </p:txBody>
      </p:sp>
      <p:grpSp>
        <p:nvGrpSpPr>
          <p:cNvPr id="316" name="Shape 31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7" name="Shape 31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5" name="Shape 325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Shape 3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Shape 32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8" name="Shape 3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2" name="Shape 332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Shape 33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5" name="Shape 33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Shape 339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40" name="Shape 34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Shape 341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2" name="Shape 34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" name="Shape 34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7" name="Shape 34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8" name="Shape 34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9" name="Shape 34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51" name="Shape 351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52" name="Shape 35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3" name="Shape 35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1" name="Shape 361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IN" b="1" dirty="0"/>
              <a:t>CENTRALITY MEASURES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1852B6-2B4E-40FA-8B18-6906FD2B91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0993316"/>
              </p:ext>
            </p:extLst>
          </p:nvPr>
        </p:nvGraphicFramePr>
        <p:xfrm>
          <a:off x="497634" y="1275606"/>
          <a:ext cx="8148732" cy="3221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6944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IN" sz="2700" b="1" dirty="0" err="1">
                <a:effectLst/>
              </a:rPr>
              <a:t>Betweeness</a:t>
            </a:r>
            <a:r>
              <a:rPr lang="en-IN" sz="2700" b="1" dirty="0">
                <a:effectLst/>
              </a:rPr>
              <a:t> centrality</a:t>
            </a:r>
            <a:br>
              <a:rPr lang="en-IN" sz="1300" b="1" dirty="0">
                <a:effectLst/>
              </a:rPr>
            </a:br>
            <a:endParaRPr lang="en-IN" sz="1300" b="1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F445A79-F3D3-4188-AD7D-47626A8911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2196310"/>
              </p:ext>
            </p:extLst>
          </p:nvPr>
        </p:nvGraphicFramePr>
        <p:xfrm>
          <a:off x="311700" y="1347613"/>
          <a:ext cx="8220740" cy="3221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4361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effectLst/>
              </a:rPr>
              <a:t>Closeness centrality</a:t>
            </a:r>
            <a:endParaRPr lang="en-IN" sz="2400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A7D1A38-0CA8-4A32-B427-FD9D2C2B07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6840041"/>
              </p:ext>
            </p:extLst>
          </p:nvPr>
        </p:nvGraphicFramePr>
        <p:xfrm>
          <a:off x="683568" y="1563638"/>
          <a:ext cx="7560840" cy="266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194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/>
              <a:t>D</a:t>
            </a:r>
            <a:r>
              <a:rPr lang="en-US" sz="2400" b="1" dirty="0">
                <a:effectLst/>
              </a:rPr>
              <a:t>egree centrality</a:t>
            </a:r>
            <a:endParaRPr lang="en-IN" sz="24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45F27B5-A1AA-49A3-811C-909F322EDD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3479602"/>
              </p:ext>
            </p:extLst>
          </p:nvPr>
        </p:nvGraphicFramePr>
        <p:xfrm>
          <a:off x="641650" y="1347614"/>
          <a:ext cx="7860700" cy="2592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151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effectLst/>
              </a:rPr>
              <a:t>Eigenvector centrality</a:t>
            </a:r>
            <a:endParaRPr lang="en-IN" sz="24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4DE5427-D6CF-40FD-8665-E39C6978F3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11688"/>
              </p:ext>
            </p:extLst>
          </p:nvPr>
        </p:nvGraphicFramePr>
        <p:xfrm>
          <a:off x="319570" y="1131590"/>
          <a:ext cx="8520600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1796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600" b="1" dirty="0"/>
              <a:t>TRANSPORT</a:t>
            </a:r>
            <a:r>
              <a:rPr lang="en-IN" sz="2600" b="1" dirty="0">
                <a:effectLst/>
              </a:rPr>
              <a:t> NETWORK ANALYSIS</a:t>
            </a:r>
            <a:br>
              <a:rPr lang="en-IN" sz="2600" b="1" dirty="0">
                <a:effectLst/>
              </a:rPr>
            </a:br>
            <a:endParaRPr lang="en-IN" sz="2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00174"/>
            <a:ext cx="7748388" cy="234315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effectLst/>
                <a:latin typeface="La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Transport network analysis is used to determine the flow of vehicles (or people) through a transport network, typically using mathematical graph theory. </a:t>
            </a:r>
          </a:p>
          <a:p>
            <a:pPr>
              <a:lnSpc>
                <a:spcPct val="200000"/>
              </a:lnSpc>
            </a:pPr>
            <a:r>
              <a:rPr lang="en-US" sz="1600" dirty="0">
                <a:effectLst/>
                <a:latin typeface="Lato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Transport network analysis falls within the field of transport engineering.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latin typeface="Lato" panose="020B0604020202020204" charset="0"/>
                <a:cs typeface="Times New Roman" panose="02020603050405020304" pitchFamily="18" charset="0"/>
              </a:rPr>
              <a:t>Influencer network analysis</a:t>
            </a:r>
            <a:r>
              <a:rPr lang="en-US" sz="1600" dirty="0">
                <a:latin typeface="Lato" panose="020B0604020202020204" charset="0"/>
                <a:cs typeface="Times New Roman" panose="02020603050405020304" pitchFamily="18" charset="0"/>
              </a:rPr>
              <a:t> enables you to take a closer look at the positions of different airports in a  networking. It uses algorithms like centralities to indicate the influence of each node in the </a:t>
            </a:r>
            <a:r>
              <a:rPr lang="en-US" sz="1600" b="1" dirty="0">
                <a:latin typeface="Lato" panose="020B0604020202020204" charset="0"/>
                <a:cs typeface="Times New Roman" panose="02020603050405020304" pitchFamily="18" charset="0"/>
              </a:rPr>
              <a:t>network.</a:t>
            </a:r>
            <a:endParaRPr lang="en-US" sz="1600" dirty="0">
              <a:effectLst/>
              <a:latin typeface="Lato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02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1288506" y="56460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 dirty="0"/>
              <a:t>UNDERSTANDING THE PROBLEM</a:t>
            </a:r>
            <a:endParaRPr sz="2600" b="1" dirty="0"/>
          </a:p>
        </p:txBody>
      </p:sp>
      <p:sp>
        <p:nvSpPr>
          <p:cNvPr id="254" name="Shape 254"/>
          <p:cNvSpPr txBox="1"/>
          <p:nvPr/>
        </p:nvSpPr>
        <p:spPr>
          <a:xfrm>
            <a:off x="1297500" y="16377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2030400" y="163772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Data Acquisition and Learning </a:t>
            </a:r>
            <a:endParaRPr sz="2400" dirty="0">
              <a:solidFill>
                <a:srgbClr val="FFFFFF"/>
              </a:solidFill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Shape 256"/>
          <p:cNvSpPr txBox="1"/>
          <p:nvPr/>
        </p:nvSpPr>
        <p:spPr>
          <a:xfrm>
            <a:off x="1297500" y="26055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2030400" y="260552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Representation of Data </a:t>
            </a:r>
            <a:endParaRPr sz="2400" dirty="0">
              <a:solidFill>
                <a:srgbClr val="FFFFFF"/>
              </a:solidFill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2030400" y="35733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Lato" panose="020B0604020202020204" charset="0"/>
                <a:ea typeface="Times New Roman"/>
                <a:cs typeface="Times New Roman"/>
                <a:sym typeface="Times New Roman"/>
              </a:rPr>
              <a:t>Development and Explanation</a:t>
            </a:r>
            <a:endParaRPr sz="2400" dirty="0">
              <a:solidFill>
                <a:srgbClr val="FFFFFF"/>
              </a:solidFill>
              <a:latin typeface="Lato" panose="020B060402020202020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DATA ACQUISITION AND LEARNING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419622"/>
            <a:ext cx="7429499" cy="275711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1600" dirty="0"/>
              <a:t>Acquired from </a:t>
            </a:r>
            <a:r>
              <a:rPr lang="en-IN" sz="1600" dirty="0">
                <a:hlinkClick r:id="rId2"/>
              </a:rPr>
              <a:t>https://www.kaggle.com/divyanshrai/openflights-route-database-2014</a:t>
            </a:r>
            <a:endParaRPr lang="en-IN" sz="1600" dirty="0"/>
          </a:p>
          <a:p>
            <a:pPr>
              <a:lnSpc>
                <a:spcPct val="150000"/>
              </a:lnSpc>
            </a:pPr>
            <a:r>
              <a:rPr lang="en-US" sz="1600" dirty="0">
                <a:effectLst/>
              </a:rPr>
              <a:t>The Open Flights/Airline Route Mapper Database contains 67663 routes between 3321 airports on 548 airlines spanning the globe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effectLst/>
              </a:rPr>
              <a:t>The dataset contains:</a:t>
            </a:r>
            <a:br>
              <a:rPr lang="en-US" sz="1600" dirty="0"/>
            </a:br>
            <a:r>
              <a:rPr lang="en-US" sz="1600" dirty="0">
                <a:solidFill>
                  <a:schemeClr val="bg1"/>
                </a:solidFill>
                <a:effectLst/>
              </a:rPr>
              <a:t>Airline , </a:t>
            </a:r>
            <a:r>
              <a:rPr lang="en-US" sz="1600" dirty="0">
                <a:solidFill>
                  <a:schemeClr val="bg1"/>
                </a:solidFill>
              </a:rPr>
              <a:t>IATA </a:t>
            </a:r>
            <a:r>
              <a:rPr lang="en-US" sz="1600" dirty="0">
                <a:solidFill>
                  <a:schemeClr val="bg1"/>
                </a:solidFill>
                <a:effectLst/>
              </a:rPr>
              <a:t>, Source airport, Destination airport , Airport’s city, country and geographical details.</a:t>
            </a:r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333764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368</Words>
  <Application>Microsoft Office PowerPoint</Application>
  <PresentationFormat>On-screen Show (16:9)</PresentationFormat>
  <Paragraphs>62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Lato</vt:lpstr>
      <vt:lpstr>Roboto</vt:lpstr>
      <vt:lpstr>Montserrat</vt:lpstr>
      <vt:lpstr>Playfair Display</vt:lpstr>
      <vt:lpstr>Focus</vt:lpstr>
      <vt:lpstr>WORLD CITIES AIRLINE NETWORK ANALYSIS USING CENTRALITY MEASURES</vt:lpstr>
      <vt:lpstr>CENTRALITY MEASURES</vt:lpstr>
      <vt:lpstr>Betweeness centrality </vt:lpstr>
      <vt:lpstr>Closeness centrality</vt:lpstr>
      <vt:lpstr>Degree centrality</vt:lpstr>
      <vt:lpstr>Eigenvector centrality</vt:lpstr>
      <vt:lpstr>TRANSPORT NETWORK ANALYSIS </vt:lpstr>
      <vt:lpstr>UNDERSTANDING THE PROBLEM</vt:lpstr>
      <vt:lpstr>DATA ACQUISITION AND LEARNING</vt:lpstr>
      <vt:lpstr>REPRESENTATION</vt:lpstr>
      <vt:lpstr>DEVELOPMENT AND EXPLANATION</vt:lpstr>
      <vt:lpstr>ANALYSIS</vt:lpstr>
      <vt:lpstr>PowerPoint Presentation</vt:lpstr>
      <vt:lpstr>RESULTS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network analysis</dc:title>
  <dc:creator>charan tanuj</dc:creator>
  <cp:lastModifiedBy>aishwarya v</cp:lastModifiedBy>
  <cp:revision>11</cp:revision>
  <dcterms:created xsi:type="dcterms:W3CDTF">2020-12-21T13:14:57Z</dcterms:created>
  <dcterms:modified xsi:type="dcterms:W3CDTF">2020-12-22T06:15:57Z</dcterms:modified>
</cp:coreProperties>
</file>

<file path=docProps/thumbnail.jpeg>
</file>